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3" r:id="rId15"/>
    <p:sldId id="276" r:id="rId16"/>
    <p:sldId id="277" r:id="rId17"/>
    <p:sldId id="278" r:id="rId18"/>
    <p:sldId id="279" r:id="rId19"/>
  </p:sldIdLst>
  <p:sldSz cx="12192000" cy="6858000"/>
  <p:notesSz cx="6858000" cy="9144000"/>
  <p:embeddedFontLst>
    <p:embeddedFont>
      <p:font typeface="OPPOSans H" panose="00020600040101010101" charset="-122"/>
      <p:regular r:id="rId23"/>
    </p:embeddedFont>
    <p:embeddedFont>
      <p:font typeface="Source Han Sans" panose="020B0400000000000000" charset="-122"/>
      <p:regular r:id="rId24"/>
    </p:embeddedFont>
    <p:embeddedFont>
      <p:font typeface="Source Han Sans CN Bold" panose="020B0800000000000000" charset="-122"/>
      <p:bold r:id="rId25"/>
    </p:embeddedFont>
    <p:embeddedFont>
      <p:font typeface="等线" panose="02010600030101010101" charset="-122"/>
      <p:regular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47.xml"/><Relationship Id="rId8" Type="http://schemas.openxmlformats.org/officeDocument/2006/relationships/tags" Target="../tags/tag46.xml"/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1.png"/><Relationship Id="rId15" Type="http://schemas.openxmlformats.org/officeDocument/2006/relationships/image" Target="../media/image10.png"/><Relationship Id="rId14" Type="http://schemas.openxmlformats.org/officeDocument/2006/relationships/tags" Target="../tags/tag52.xml"/><Relationship Id="rId13" Type="http://schemas.openxmlformats.org/officeDocument/2006/relationships/tags" Target="../tags/tag51.xml"/><Relationship Id="rId12" Type="http://schemas.openxmlformats.org/officeDocument/2006/relationships/tags" Target="../tags/tag50.xml"/><Relationship Id="rId11" Type="http://schemas.openxmlformats.org/officeDocument/2006/relationships/tags" Target="../tags/tag49.xml"/><Relationship Id="rId10" Type="http://schemas.openxmlformats.org/officeDocument/2006/relationships/tags" Target="../tags/tag48.xml"/><Relationship Id="rId1" Type="http://schemas.openxmlformats.org/officeDocument/2006/relationships/tags" Target="../tags/tag39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4.png"/><Relationship Id="rId10" Type="http://schemas.openxmlformats.org/officeDocument/2006/relationships/image" Target="../media/image13.png"/><Relationship Id="rId1" Type="http://schemas.openxmlformats.org/officeDocument/2006/relationships/tags" Target="../tags/tag5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16.xml.rels><?xml version="1.0" encoding="UTF-8" standalone="yes"?>
<Relationships xmlns="http://schemas.openxmlformats.org/package/2006/relationships"><Relationship Id="rId99" Type="http://schemas.openxmlformats.org/officeDocument/2006/relationships/tags" Target="../tags/tag165.xml"/><Relationship Id="rId98" Type="http://schemas.openxmlformats.org/officeDocument/2006/relationships/tags" Target="../tags/tag164.xml"/><Relationship Id="rId97" Type="http://schemas.openxmlformats.org/officeDocument/2006/relationships/tags" Target="../tags/tag163.xml"/><Relationship Id="rId96" Type="http://schemas.openxmlformats.org/officeDocument/2006/relationships/tags" Target="../tags/tag162.xml"/><Relationship Id="rId95" Type="http://schemas.openxmlformats.org/officeDocument/2006/relationships/tags" Target="../tags/tag161.xml"/><Relationship Id="rId94" Type="http://schemas.openxmlformats.org/officeDocument/2006/relationships/tags" Target="../tags/tag160.xml"/><Relationship Id="rId93" Type="http://schemas.openxmlformats.org/officeDocument/2006/relationships/tags" Target="../tags/tag159.xml"/><Relationship Id="rId92" Type="http://schemas.openxmlformats.org/officeDocument/2006/relationships/tags" Target="../tags/tag158.xml"/><Relationship Id="rId91" Type="http://schemas.openxmlformats.org/officeDocument/2006/relationships/tags" Target="../tags/tag157.xml"/><Relationship Id="rId90" Type="http://schemas.openxmlformats.org/officeDocument/2006/relationships/tags" Target="../tags/tag156.xml"/><Relationship Id="rId9" Type="http://schemas.openxmlformats.org/officeDocument/2006/relationships/tags" Target="../tags/tag75.xml"/><Relationship Id="rId89" Type="http://schemas.openxmlformats.org/officeDocument/2006/relationships/tags" Target="../tags/tag155.xml"/><Relationship Id="rId88" Type="http://schemas.openxmlformats.org/officeDocument/2006/relationships/tags" Target="../tags/tag154.xml"/><Relationship Id="rId87" Type="http://schemas.openxmlformats.org/officeDocument/2006/relationships/tags" Target="../tags/tag153.xml"/><Relationship Id="rId86" Type="http://schemas.openxmlformats.org/officeDocument/2006/relationships/tags" Target="../tags/tag152.xml"/><Relationship Id="rId85" Type="http://schemas.openxmlformats.org/officeDocument/2006/relationships/tags" Target="../tags/tag151.xml"/><Relationship Id="rId84" Type="http://schemas.openxmlformats.org/officeDocument/2006/relationships/tags" Target="../tags/tag150.xml"/><Relationship Id="rId83" Type="http://schemas.openxmlformats.org/officeDocument/2006/relationships/tags" Target="../tags/tag149.xml"/><Relationship Id="rId82" Type="http://schemas.openxmlformats.org/officeDocument/2006/relationships/tags" Target="../tags/tag148.xml"/><Relationship Id="rId81" Type="http://schemas.openxmlformats.org/officeDocument/2006/relationships/tags" Target="../tags/tag147.xml"/><Relationship Id="rId80" Type="http://schemas.openxmlformats.org/officeDocument/2006/relationships/tags" Target="../tags/tag146.xml"/><Relationship Id="rId8" Type="http://schemas.openxmlformats.org/officeDocument/2006/relationships/tags" Target="../tags/tag74.xml"/><Relationship Id="rId79" Type="http://schemas.openxmlformats.org/officeDocument/2006/relationships/tags" Target="../tags/tag145.xml"/><Relationship Id="rId78" Type="http://schemas.openxmlformats.org/officeDocument/2006/relationships/tags" Target="../tags/tag144.xml"/><Relationship Id="rId77" Type="http://schemas.openxmlformats.org/officeDocument/2006/relationships/tags" Target="../tags/tag143.xml"/><Relationship Id="rId76" Type="http://schemas.openxmlformats.org/officeDocument/2006/relationships/tags" Target="../tags/tag142.xml"/><Relationship Id="rId75" Type="http://schemas.openxmlformats.org/officeDocument/2006/relationships/tags" Target="../tags/tag141.xml"/><Relationship Id="rId74" Type="http://schemas.openxmlformats.org/officeDocument/2006/relationships/tags" Target="../tags/tag140.xml"/><Relationship Id="rId73" Type="http://schemas.openxmlformats.org/officeDocument/2006/relationships/tags" Target="../tags/tag139.xml"/><Relationship Id="rId72" Type="http://schemas.openxmlformats.org/officeDocument/2006/relationships/tags" Target="../tags/tag138.xml"/><Relationship Id="rId71" Type="http://schemas.openxmlformats.org/officeDocument/2006/relationships/tags" Target="../tags/tag137.xml"/><Relationship Id="rId70" Type="http://schemas.openxmlformats.org/officeDocument/2006/relationships/tags" Target="../tags/tag136.xml"/><Relationship Id="rId7" Type="http://schemas.openxmlformats.org/officeDocument/2006/relationships/tags" Target="../tags/tag73.xml"/><Relationship Id="rId69" Type="http://schemas.openxmlformats.org/officeDocument/2006/relationships/tags" Target="../tags/tag135.xml"/><Relationship Id="rId68" Type="http://schemas.openxmlformats.org/officeDocument/2006/relationships/tags" Target="../tags/tag134.xml"/><Relationship Id="rId67" Type="http://schemas.openxmlformats.org/officeDocument/2006/relationships/tags" Target="../tags/tag133.xml"/><Relationship Id="rId66" Type="http://schemas.openxmlformats.org/officeDocument/2006/relationships/tags" Target="../tags/tag132.xml"/><Relationship Id="rId65" Type="http://schemas.openxmlformats.org/officeDocument/2006/relationships/tags" Target="../tags/tag131.xml"/><Relationship Id="rId64" Type="http://schemas.openxmlformats.org/officeDocument/2006/relationships/tags" Target="../tags/tag130.xml"/><Relationship Id="rId63" Type="http://schemas.openxmlformats.org/officeDocument/2006/relationships/tags" Target="../tags/tag129.xml"/><Relationship Id="rId62" Type="http://schemas.openxmlformats.org/officeDocument/2006/relationships/tags" Target="../tags/tag128.xml"/><Relationship Id="rId61" Type="http://schemas.openxmlformats.org/officeDocument/2006/relationships/tags" Target="../tags/tag127.xml"/><Relationship Id="rId60" Type="http://schemas.openxmlformats.org/officeDocument/2006/relationships/tags" Target="../tags/tag126.xml"/><Relationship Id="rId6" Type="http://schemas.openxmlformats.org/officeDocument/2006/relationships/tags" Target="../tags/tag72.xml"/><Relationship Id="rId59" Type="http://schemas.openxmlformats.org/officeDocument/2006/relationships/tags" Target="../tags/tag125.xml"/><Relationship Id="rId58" Type="http://schemas.openxmlformats.org/officeDocument/2006/relationships/tags" Target="../tags/tag124.xml"/><Relationship Id="rId57" Type="http://schemas.openxmlformats.org/officeDocument/2006/relationships/tags" Target="../tags/tag123.xml"/><Relationship Id="rId56" Type="http://schemas.openxmlformats.org/officeDocument/2006/relationships/tags" Target="../tags/tag122.xml"/><Relationship Id="rId55" Type="http://schemas.openxmlformats.org/officeDocument/2006/relationships/tags" Target="../tags/tag121.xml"/><Relationship Id="rId54" Type="http://schemas.openxmlformats.org/officeDocument/2006/relationships/tags" Target="../tags/tag120.xml"/><Relationship Id="rId53" Type="http://schemas.openxmlformats.org/officeDocument/2006/relationships/tags" Target="../tags/tag119.xml"/><Relationship Id="rId52" Type="http://schemas.openxmlformats.org/officeDocument/2006/relationships/tags" Target="../tags/tag118.xml"/><Relationship Id="rId51" Type="http://schemas.openxmlformats.org/officeDocument/2006/relationships/tags" Target="../tags/tag117.xml"/><Relationship Id="rId50" Type="http://schemas.openxmlformats.org/officeDocument/2006/relationships/tags" Target="../tags/tag116.xml"/><Relationship Id="rId5" Type="http://schemas.openxmlformats.org/officeDocument/2006/relationships/tags" Target="../tags/tag71.xml"/><Relationship Id="rId49" Type="http://schemas.openxmlformats.org/officeDocument/2006/relationships/tags" Target="../tags/tag115.xml"/><Relationship Id="rId48" Type="http://schemas.openxmlformats.org/officeDocument/2006/relationships/tags" Target="../tags/tag114.xml"/><Relationship Id="rId47" Type="http://schemas.openxmlformats.org/officeDocument/2006/relationships/tags" Target="../tags/tag113.xml"/><Relationship Id="rId46" Type="http://schemas.openxmlformats.org/officeDocument/2006/relationships/tags" Target="../tags/tag112.xml"/><Relationship Id="rId45" Type="http://schemas.openxmlformats.org/officeDocument/2006/relationships/tags" Target="../tags/tag111.xml"/><Relationship Id="rId44" Type="http://schemas.openxmlformats.org/officeDocument/2006/relationships/tags" Target="../tags/tag110.xml"/><Relationship Id="rId43" Type="http://schemas.openxmlformats.org/officeDocument/2006/relationships/tags" Target="../tags/tag109.xml"/><Relationship Id="rId42" Type="http://schemas.openxmlformats.org/officeDocument/2006/relationships/tags" Target="../tags/tag108.xml"/><Relationship Id="rId41" Type="http://schemas.openxmlformats.org/officeDocument/2006/relationships/tags" Target="../tags/tag107.xml"/><Relationship Id="rId40" Type="http://schemas.openxmlformats.org/officeDocument/2006/relationships/tags" Target="../tags/tag106.xml"/><Relationship Id="rId4" Type="http://schemas.openxmlformats.org/officeDocument/2006/relationships/tags" Target="../tags/tag70.xml"/><Relationship Id="rId39" Type="http://schemas.openxmlformats.org/officeDocument/2006/relationships/tags" Target="../tags/tag105.xml"/><Relationship Id="rId38" Type="http://schemas.openxmlformats.org/officeDocument/2006/relationships/tags" Target="../tags/tag104.xml"/><Relationship Id="rId37" Type="http://schemas.openxmlformats.org/officeDocument/2006/relationships/tags" Target="../tags/tag103.xml"/><Relationship Id="rId36" Type="http://schemas.openxmlformats.org/officeDocument/2006/relationships/tags" Target="../tags/tag102.xml"/><Relationship Id="rId35" Type="http://schemas.openxmlformats.org/officeDocument/2006/relationships/tags" Target="../tags/tag101.xml"/><Relationship Id="rId34" Type="http://schemas.openxmlformats.org/officeDocument/2006/relationships/tags" Target="../tags/tag100.xml"/><Relationship Id="rId33" Type="http://schemas.openxmlformats.org/officeDocument/2006/relationships/tags" Target="../tags/tag99.xml"/><Relationship Id="rId32" Type="http://schemas.openxmlformats.org/officeDocument/2006/relationships/tags" Target="../tags/tag98.xml"/><Relationship Id="rId31" Type="http://schemas.openxmlformats.org/officeDocument/2006/relationships/tags" Target="../tags/tag97.xml"/><Relationship Id="rId30" Type="http://schemas.openxmlformats.org/officeDocument/2006/relationships/tags" Target="../tags/tag96.xml"/><Relationship Id="rId3" Type="http://schemas.openxmlformats.org/officeDocument/2006/relationships/tags" Target="../tags/tag69.xml"/><Relationship Id="rId29" Type="http://schemas.openxmlformats.org/officeDocument/2006/relationships/tags" Target="../tags/tag95.xml"/><Relationship Id="rId28" Type="http://schemas.openxmlformats.org/officeDocument/2006/relationships/tags" Target="../tags/tag94.xml"/><Relationship Id="rId27" Type="http://schemas.openxmlformats.org/officeDocument/2006/relationships/tags" Target="../tags/tag93.xml"/><Relationship Id="rId26" Type="http://schemas.openxmlformats.org/officeDocument/2006/relationships/tags" Target="../tags/tag92.xml"/><Relationship Id="rId25" Type="http://schemas.openxmlformats.org/officeDocument/2006/relationships/tags" Target="../tags/tag91.xml"/><Relationship Id="rId24" Type="http://schemas.openxmlformats.org/officeDocument/2006/relationships/tags" Target="../tags/tag90.xml"/><Relationship Id="rId23" Type="http://schemas.openxmlformats.org/officeDocument/2006/relationships/tags" Target="../tags/tag89.xml"/><Relationship Id="rId22" Type="http://schemas.openxmlformats.org/officeDocument/2006/relationships/tags" Target="../tags/tag88.xml"/><Relationship Id="rId21" Type="http://schemas.openxmlformats.org/officeDocument/2006/relationships/tags" Target="../tags/tag87.xml"/><Relationship Id="rId20" Type="http://schemas.openxmlformats.org/officeDocument/2006/relationships/tags" Target="../tags/tag86.xml"/><Relationship Id="rId2" Type="http://schemas.openxmlformats.org/officeDocument/2006/relationships/tags" Target="../tags/tag68.xml"/><Relationship Id="rId19" Type="http://schemas.openxmlformats.org/officeDocument/2006/relationships/tags" Target="../tags/tag85.xml"/><Relationship Id="rId18" Type="http://schemas.openxmlformats.org/officeDocument/2006/relationships/tags" Target="../tags/tag84.xml"/><Relationship Id="rId17" Type="http://schemas.openxmlformats.org/officeDocument/2006/relationships/tags" Target="../tags/tag83.xml"/><Relationship Id="rId163" Type="http://schemas.openxmlformats.org/officeDocument/2006/relationships/slideLayout" Target="../slideLayouts/slideLayout1.xml"/><Relationship Id="rId162" Type="http://schemas.openxmlformats.org/officeDocument/2006/relationships/image" Target="../media/image15.png"/><Relationship Id="rId161" Type="http://schemas.openxmlformats.org/officeDocument/2006/relationships/tags" Target="../tags/tag227.xml"/><Relationship Id="rId160" Type="http://schemas.openxmlformats.org/officeDocument/2006/relationships/tags" Target="../tags/tag226.xml"/><Relationship Id="rId16" Type="http://schemas.openxmlformats.org/officeDocument/2006/relationships/tags" Target="../tags/tag82.xml"/><Relationship Id="rId159" Type="http://schemas.openxmlformats.org/officeDocument/2006/relationships/tags" Target="../tags/tag225.xml"/><Relationship Id="rId158" Type="http://schemas.openxmlformats.org/officeDocument/2006/relationships/tags" Target="../tags/tag224.xml"/><Relationship Id="rId157" Type="http://schemas.openxmlformats.org/officeDocument/2006/relationships/tags" Target="../tags/tag223.xml"/><Relationship Id="rId156" Type="http://schemas.openxmlformats.org/officeDocument/2006/relationships/tags" Target="../tags/tag222.xml"/><Relationship Id="rId155" Type="http://schemas.openxmlformats.org/officeDocument/2006/relationships/tags" Target="../tags/tag221.xml"/><Relationship Id="rId154" Type="http://schemas.openxmlformats.org/officeDocument/2006/relationships/tags" Target="../tags/tag220.xml"/><Relationship Id="rId153" Type="http://schemas.openxmlformats.org/officeDocument/2006/relationships/tags" Target="../tags/tag219.xml"/><Relationship Id="rId152" Type="http://schemas.openxmlformats.org/officeDocument/2006/relationships/tags" Target="../tags/tag218.xml"/><Relationship Id="rId151" Type="http://schemas.openxmlformats.org/officeDocument/2006/relationships/tags" Target="../tags/tag217.xml"/><Relationship Id="rId150" Type="http://schemas.openxmlformats.org/officeDocument/2006/relationships/tags" Target="../tags/tag216.xml"/><Relationship Id="rId15" Type="http://schemas.openxmlformats.org/officeDocument/2006/relationships/tags" Target="../tags/tag81.xml"/><Relationship Id="rId149" Type="http://schemas.openxmlformats.org/officeDocument/2006/relationships/tags" Target="../tags/tag215.xml"/><Relationship Id="rId148" Type="http://schemas.openxmlformats.org/officeDocument/2006/relationships/tags" Target="../tags/tag214.xml"/><Relationship Id="rId147" Type="http://schemas.openxmlformats.org/officeDocument/2006/relationships/tags" Target="../tags/tag213.xml"/><Relationship Id="rId146" Type="http://schemas.openxmlformats.org/officeDocument/2006/relationships/tags" Target="../tags/tag212.xml"/><Relationship Id="rId145" Type="http://schemas.openxmlformats.org/officeDocument/2006/relationships/tags" Target="../tags/tag211.xml"/><Relationship Id="rId144" Type="http://schemas.openxmlformats.org/officeDocument/2006/relationships/tags" Target="../tags/tag210.xml"/><Relationship Id="rId143" Type="http://schemas.openxmlformats.org/officeDocument/2006/relationships/tags" Target="../tags/tag209.xml"/><Relationship Id="rId142" Type="http://schemas.openxmlformats.org/officeDocument/2006/relationships/tags" Target="../tags/tag208.xml"/><Relationship Id="rId141" Type="http://schemas.openxmlformats.org/officeDocument/2006/relationships/tags" Target="../tags/tag207.xml"/><Relationship Id="rId140" Type="http://schemas.openxmlformats.org/officeDocument/2006/relationships/tags" Target="../tags/tag206.xml"/><Relationship Id="rId14" Type="http://schemas.openxmlformats.org/officeDocument/2006/relationships/tags" Target="../tags/tag80.xml"/><Relationship Id="rId139" Type="http://schemas.openxmlformats.org/officeDocument/2006/relationships/tags" Target="../tags/tag205.xml"/><Relationship Id="rId138" Type="http://schemas.openxmlformats.org/officeDocument/2006/relationships/tags" Target="../tags/tag204.xml"/><Relationship Id="rId137" Type="http://schemas.openxmlformats.org/officeDocument/2006/relationships/tags" Target="../tags/tag203.xml"/><Relationship Id="rId136" Type="http://schemas.openxmlformats.org/officeDocument/2006/relationships/tags" Target="../tags/tag202.xml"/><Relationship Id="rId135" Type="http://schemas.openxmlformats.org/officeDocument/2006/relationships/tags" Target="../tags/tag201.xml"/><Relationship Id="rId134" Type="http://schemas.openxmlformats.org/officeDocument/2006/relationships/tags" Target="../tags/tag200.xml"/><Relationship Id="rId133" Type="http://schemas.openxmlformats.org/officeDocument/2006/relationships/tags" Target="../tags/tag199.xml"/><Relationship Id="rId132" Type="http://schemas.openxmlformats.org/officeDocument/2006/relationships/tags" Target="../tags/tag198.xml"/><Relationship Id="rId131" Type="http://schemas.openxmlformats.org/officeDocument/2006/relationships/tags" Target="../tags/tag197.xml"/><Relationship Id="rId130" Type="http://schemas.openxmlformats.org/officeDocument/2006/relationships/tags" Target="../tags/tag196.xml"/><Relationship Id="rId13" Type="http://schemas.openxmlformats.org/officeDocument/2006/relationships/tags" Target="../tags/tag79.xml"/><Relationship Id="rId129" Type="http://schemas.openxmlformats.org/officeDocument/2006/relationships/tags" Target="../tags/tag195.xml"/><Relationship Id="rId128" Type="http://schemas.openxmlformats.org/officeDocument/2006/relationships/tags" Target="../tags/tag194.xml"/><Relationship Id="rId127" Type="http://schemas.openxmlformats.org/officeDocument/2006/relationships/tags" Target="../tags/tag193.xml"/><Relationship Id="rId126" Type="http://schemas.openxmlformats.org/officeDocument/2006/relationships/tags" Target="../tags/tag192.xml"/><Relationship Id="rId125" Type="http://schemas.openxmlformats.org/officeDocument/2006/relationships/tags" Target="../tags/tag191.xml"/><Relationship Id="rId124" Type="http://schemas.openxmlformats.org/officeDocument/2006/relationships/tags" Target="../tags/tag190.xml"/><Relationship Id="rId123" Type="http://schemas.openxmlformats.org/officeDocument/2006/relationships/tags" Target="../tags/tag189.xml"/><Relationship Id="rId122" Type="http://schemas.openxmlformats.org/officeDocument/2006/relationships/tags" Target="../tags/tag188.xml"/><Relationship Id="rId121" Type="http://schemas.openxmlformats.org/officeDocument/2006/relationships/tags" Target="../tags/tag187.xml"/><Relationship Id="rId120" Type="http://schemas.openxmlformats.org/officeDocument/2006/relationships/tags" Target="../tags/tag186.xml"/><Relationship Id="rId12" Type="http://schemas.openxmlformats.org/officeDocument/2006/relationships/tags" Target="../tags/tag78.xml"/><Relationship Id="rId119" Type="http://schemas.openxmlformats.org/officeDocument/2006/relationships/tags" Target="../tags/tag185.xml"/><Relationship Id="rId118" Type="http://schemas.openxmlformats.org/officeDocument/2006/relationships/tags" Target="../tags/tag184.xml"/><Relationship Id="rId117" Type="http://schemas.openxmlformats.org/officeDocument/2006/relationships/tags" Target="../tags/tag183.xml"/><Relationship Id="rId116" Type="http://schemas.openxmlformats.org/officeDocument/2006/relationships/tags" Target="../tags/tag182.xml"/><Relationship Id="rId115" Type="http://schemas.openxmlformats.org/officeDocument/2006/relationships/tags" Target="../tags/tag181.xml"/><Relationship Id="rId114" Type="http://schemas.openxmlformats.org/officeDocument/2006/relationships/tags" Target="../tags/tag180.xml"/><Relationship Id="rId113" Type="http://schemas.openxmlformats.org/officeDocument/2006/relationships/tags" Target="../tags/tag179.xml"/><Relationship Id="rId112" Type="http://schemas.openxmlformats.org/officeDocument/2006/relationships/tags" Target="../tags/tag178.xml"/><Relationship Id="rId111" Type="http://schemas.openxmlformats.org/officeDocument/2006/relationships/tags" Target="../tags/tag177.xml"/><Relationship Id="rId110" Type="http://schemas.openxmlformats.org/officeDocument/2006/relationships/tags" Target="../tags/tag176.xml"/><Relationship Id="rId11" Type="http://schemas.openxmlformats.org/officeDocument/2006/relationships/tags" Target="../tags/tag77.xml"/><Relationship Id="rId109" Type="http://schemas.openxmlformats.org/officeDocument/2006/relationships/tags" Target="../tags/tag175.xml"/><Relationship Id="rId108" Type="http://schemas.openxmlformats.org/officeDocument/2006/relationships/tags" Target="../tags/tag174.xml"/><Relationship Id="rId107" Type="http://schemas.openxmlformats.org/officeDocument/2006/relationships/tags" Target="../tags/tag173.xml"/><Relationship Id="rId106" Type="http://schemas.openxmlformats.org/officeDocument/2006/relationships/tags" Target="../tags/tag172.xml"/><Relationship Id="rId105" Type="http://schemas.openxmlformats.org/officeDocument/2006/relationships/tags" Target="../tags/tag171.xml"/><Relationship Id="rId104" Type="http://schemas.openxmlformats.org/officeDocument/2006/relationships/tags" Target="../tags/tag170.xml"/><Relationship Id="rId103" Type="http://schemas.openxmlformats.org/officeDocument/2006/relationships/tags" Target="../tags/tag169.xml"/><Relationship Id="rId102" Type="http://schemas.openxmlformats.org/officeDocument/2006/relationships/tags" Target="../tags/tag168.xml"/><Relationship Id="rId101" Type="http://schemas.openxmlformats.org/officeDocument/2006/relationships/tags" Target="../tags/tag167.xml"/><Relationship Id="rId100" Type="http://schemas.openxmlformats.org/officeDocument/2006/relationships/tags" Target="../tags/tag166.xml"/><Relationship Id="rId10" Type="http://schemas.openxmlformats.org/officeDocument/2006/relationships/tags" Target="../tags/tag76.xml"/><Relationship Id="rId1" Type="http://schemas.openxmlformats.org/officeDocument/2006/relationships/tags" Target="../tags/tag6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3" Type="http://schemas.openxmlformats.org/officeDocument/2006/relationships/slideLayout" Target="../slideLayouts/slideLayout1.xml"/><Relationship Id="rId22" Type="http://schemas.openxmlformats.org/officeDocument/2006/relationships/image" Target="../media/image5.png"/><Relationship Id="rId21" Type="http://schemas.openxmlformats.org/officeDocument/2006/relationships/tags" Target="../tags/tag38.xml"/><Relationship Id="rId20" Type="http://schemas.openxmlformats.org/officeDocument/2006/relationships/image" Target="../media/image4.png"/><Relationship Id="rId2" Type="http://schemas.openxmlformats.org/officeDocument/2006/relationships/tags" Target="../tags/tag20.xml"/><Relationship Id="rId19" Type="http://schemas.openxmlformats.org/officeDocument/2006/relationships/tags" Target="../tags/tag37.xml"/><Relationship Id="rId18" Type="http://schemas.openxmlformats.org/officeDocument/2006/relationships/tags" Target="../tags/tag36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28504" t="1760" r="25401" b="1098"/>
          <a:stretch>
            <a:fillRect/>
          </a:stretch>
        </p:blipFill>
        <p:spPr>
          <a:xfrm>
            <a:off x="1" y="0"/>
            <a:ext cx="4511431" cy="5328366"/>
          </a:xfrm>
          <a:custGeom>
            <a:avLst/>
            <a:gdLst/>
            <a:ahLst/>
            <a:cxnLst/>
            <a:rect l="l" t="t" r="r" b="b"/>
            <a:pathLst>
              <a:path w="4508500" h="5334000">
                <a:moveTo>
                  <a:pt x="0" y="0"/>
                </a:moveTo>
                <a:lnTo>
                  <a:pt x="4511431" y="0"/>
                </a:lnTo>
                <a:lnTo>
                  <a:pt x="4511431" y="5328366"/>
                </a:lnTo>
                <a:lnTo>
                  <a:pt x="0" y="5328366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4511824" y="0"/>
            <a:ext cx="7680176" cy="5328000"/>
          </a:xfrm>
          <a:custGeom>
            <a:avLst/>
            <a:gdLst>
              <a:gd name="connsiteX0" fmla="*/ 0 w 7680176"/>
              <a:gd name="connsiteY0" fmla="*/ 0 h 5328000"/>
              <a:gd name="connsiteX1" fmla="*/ 7680176 w 7680176"/>
              <a:gd name="connsiteY1" fmla="*/ 0 h 5328000"/>
              <a:gd name="connsiteX2" fmla="*/ 7680176 w 7680176"/>
              <a:gd name="connsiteY2" fmla="*/ 5328000 h 5328000"/>
              <a:gd name="connsiteX3" fmla="*/ 0 w 7680176"/>
              <a:gd name="connsiteY3" fmla="*/ 5328000 h 5328000"/>
            </a:gdLst>
            <a:ahLst/>
            <a:cxnLst/>
            <a:rect l="l" t="t" r="r" b="b"/>
            <a:pathLst>
              <a:path w="7680176" h="5328000">
                <a:moveTo>
                  <a:pt x="0" y="0"/>
                </a:moveTo>
                <a:lnTo>
                  <a:pt x="7680176" y="0"/>
                </a:lnTo>
                <a:lnTo>
                  <a:pt x="7680176" y="5328000"/>
                </a:lnTo>
                <a:lnTo>
                  <a:pt x="0" y="532800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" y="5328000"/>
            <a:ext cx="4511825" cy="1530000"/>
          </a:xfrm>
          <a:custGeom>
            <a:avLst/>
            <a:gdLst>
              <a:gd name="connsiteX0" fmla="*/ 0 w 4511825"/>
              <a:gd name="connsiteY0" fmla="*/ 0 h 1530000"/>
              <a:gd name="connsiteX1" fmla="*/ 4511825 w 4511825"/>
              <a:gd name="connsiteY1" fmla="*/ 0 h 1530000"/>
              <a:gd name="connsiteX2" fmla="*/ 4511825 w 4511825"/>
              <a:gd name="connsiteY2" fmla="*/ 1530000 h 1530000"/>
              <a:gd name="connsiteX3" fmla="*/ 0 w 4511825"/>
              <a:gd name="connsiteY3" fmla="*/ 1530000 h 1530000"/>
            </a:gdLst>
            <a:ahLst/>
            <a:cxnLst/>
            <a:rect l="l" t="t" r="r" b="b"/>
            <a:pathLst>
              <a:path w="4511825" h="1530000">
                <a:moveTo>
                  <a:pt x="0" y="0"/>
                </a:moveTo>
                <a:lnTo>
                  <a:pt x="4511825" y="0"/>
                </a:lnTo>
                <a:lnTo>
                  <a:pt x="4511825" y="1530000"/>
                </a:lnTo>
                <a:lnTo>
                  <a:pt x="0" y="1530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0" y="-183"/>
            <a:ext cx="4511431" cy="5328366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4742481" y="1278180"/>
            <a:ext cx="6778006" cy="30531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ToHear项目介绍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10007" y="5331417"/>
            <a:ext cx="7681993" cy="9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10007" y="6300060"/>
            <a:ext cx="7681993" cy="55793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742481" y="5688863"/>
            <a:ext cx="283803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汇报人：</a:t>
            </a: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徐显舜</a:t>
            </a: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，</a:t>
            </a: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张皖男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790481" y="5688863"/>
            <a:ext cx="238083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2025.4.30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92075"/>
            <a:ext cx="122682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52000" y="2192303"/>
            <a:ext cx="3860605" cy="3860609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56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1259" y="2449741"/>
            <a:ext cx="3362087" cy="3362090"/>
          </a:xfrm>
          <a:prstGeom prst="ellipse">
            <a:avLst/>
          </a:prstGeom>
          <a:gradFill>
            <a:gsLst>
              <a:gs pos="35000">
                <a:schemeClr val="accent1">
                  <a:alpha val="80000"/>
                </a:schemeClr>
              </a:gs>
              <a:gs pos="98000">
                <a:schemeClr val="accent1">
                  <a:alpha val="24000"/>
                </a:schemeClr>
              </a:gs>
            </a:gsLst>
            <a:lin ang="14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>
            <a:off x="8028654" y="2449741"/>
            <a:ext cx="3362087" cy="3362090"/>
          </a:xfrm>
          <a:prstGeom prst="ellipse">
            <a:avLst/>
          </a:prstGeom>
          <a:gradFill>
            <a:gsLst>
              <a:gs pos="35000">
                <a:schemeClr val="accent1">
                  <a:alpha val="80000"/>
                </a:schemeClr>
              </a:gs>
              <a:gs pos="98000">
                <a:schemeClr val="accent1">
                  <a:alpha val="24000"/>
                </a:schemeClr>
              </a:gs>
            </a:gsLst>
            <a:lin ang="14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 flipV="1">
            <a:off x="1572696" y="3689530"/>
            <a:ext cx="1819212" cy="1"/>
          </a:xfrm>
          <a:prstGeom prst="line">
            <a:avLst/>
          </a:prstGeom>
          <a:noFill/>
          <a:ln w="25400" cap="sq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sp>
        <p:nvSpPr>
          <p:cNvPr id="7" name="标题 1"/>
          <p:cNvSpPr txBox="1"/>
          <p:nvPr>
            <p:custDataLst>
              <p:tags r:id="rId2"/>
            </p:custDataLst>
          </p:nvPr>
        </p:nvSpPr>
        <p:spPr>
          <a:xfrm rot="10800000">
            <a:off x="4165697" y="2198722"/>
            <a:ext cx="3860605" cy="3860609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56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3"/>
            </p:custDataLst>
          </p:nvPr>
        </p:nvSpPr>
        <p:spPr>
          <a:xfrm rot="10800000">
            <a:off x="4414954" y="2449741"/>
            <a:ext cx="3362087" cy="3362090"/>
          </a:xfrm>
          <a:prstGeom prst="ellipse">
            <a:avLst/>
          </a:prstGeom>
          <a:gradFill>
            <a:gsLst>
              <a:gs pos="35000">
                <a:schemeClr val="accent1">
                  <a:alpha val="80000"/>
                </a:schemeClr>
              </a:gs>
              <a:gs pos="98000">
                <a:schemeClr val="accent1">
                  <a:alpha val="24000"/>
                </a:schemeClr>
              </a:gs>
            </a:gsLst>
            <a:lin ang="14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9" name="标题 1"/>
          <p:cNvCxnSpPr/>
          <p:nvPr>
            <p:custDataLst>
              <p:tags r:id="rId4"/>
            </p:custDataLst>
          </p:nvPr>
        </p:nvCxnSpPr>
        <p:spPr>
          <a:xfrm flipV="1">
            <a:off x="5186391" y="3689530"/>
            <a:ext cx="1819212" cy="1"/>
          </a:xfrm>
          <a:prstGeom prst="line">
            <a:avLst/>
          </a:prstGeom>
          <a:noFill/>
          <a:ln w="25400" cap="sq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sp>
        <p:nvSpPr>
          <p:cNvPr id="10" name="标题 1"/>
          <p:cNvSpPr txBox="1"/>
          <p:nvPr>
            <p:custDataLst>
              <p:tags r:id="rId5"/>
            </p:custDataLst>
          </p:nvPr>
        </p:nvSpPr>
        <p:spPr>
          <a:xfrm>
            <a:off x="7779395" y="2192304"/>
            <a:ext cx="3860605" cy="3860609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156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1" name="标题 1"/>
          <p:cNvCxnSpPr/>
          <p:nvPr>
            <p:custDataLst>
              <p:tags r:id="rId6"/>
            </p:custDataLst>
          </p:nvPr>
        </p:nvCxnSpPr>
        <p:spPr>
          <a:xfrm flipV="1">
            <a:off x="8800091" y="3689530"/>
            <a:ext cx="1819212" cy="1"/>
          </a:xfrm>
          <a:prstGeom prst="line">
            <a:avLst/>
          </a:prstGeom>
          <a:noFill/>
          <a:ln w="25400" cap="sq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sp>
        <p:nvSpPr>
          <p:cNvPr id="12" name="标题 1"/>
          <p:cNvSpPr txBox="1"/>
          <p:nvPr/>
        </p:nvSpPr>
        <p:spPr>
          <a:xfrm rot="10800000">
            <a:off x="2234231" y="2198178"/>
            <a:ext cx="496143" cy="600124"/>
          </a:xfrm>
          <a:custGeom>
            <a:avLst/>
            <a:gdLst>
              <a:gd name="connsiteX0" fmla="*/ 245365 w 329856"/>
              <a:gd name="connsiteY0" fmla="*/ 398987 h 398987"/>
              <a:gd name="connsiteX1" fmla="*/ 84493 w 329856"/>
              <a:gd name="connsiteY1" fmla="*/ 398987 h 398987"/>
              <a:gd name="connsiteX2" fmla="*/ 84493 w 329856"/>
              <a:gd name="connsiteY2" fmla="*/ 231714 h 398987"/>
              <a:gd name="connsiteX3" fmla="*/ 0 w 329856"/>
              <a:gd name="connsiteY3" fmla="*/ 231714 h 398987"/>
              <a:gd name="connsiteX4" fmla="*/ 164928 w 329856"/>
              <a:gd name="connsiteY4" fmla="*/ 0 h 398987"/>
              <a:gd name="connsiteX5" fmla="*/ 329856 w 329856"/>
              <a:gd name="connsiteY5" fmla="*/ 231714 h 398987"/>
              <a:gd name="connsiteX6" fmla="*/ 245365 w 329856"/>
              <a:gd name="connsiteY6" fmla="*/ 231714 h 398987"/>
            </a:gdLst>
            <a:ahLst/>
            <a:cxnLst/>
            <a:rect l="l" t="t" r="r" b="b"/>
            <a:pathLst>
              <a:path w="329856" h="398987">
                <a:moveTo>
                  <a:pt x="245365" y="398987"/>
                </a:moveTo>
                <a:lnTo>
                  <a:pt x="84493" y="398987"/>
                </a:lnTo>
                <a:lnTo>
                  <a:pt x="84493" y="231714"/>
                </a:lnTo>
                <a:lnTo>
                  <a:pt x="0" y="231714"/>
                </a:lnTo>
                <a:lnTo>
                  <a:pt x="164928" y="0"/>
                </a:lnTo>
                <a:lnTo>
                  <a:pt x="329856" y="231714"/>
                </a:lnTo>
                <a:lnTo>
                  <a:pt x="245365" y="231714"/>
                </a:lnTo>
                <a:close/>
              </a:path>
            </a:pathLst>
          </a:custGeom>
          <a:gradFill>
            <a:gsLst>
              <a:gs pos="35000">
                <a:schemeClr val="accent1">
                  <a:alpha val="80000"/>
                </a:schemeClr>
              </a:gs>
              <a:gs pos="98000">
                <a:schemeClr val="accent1">
                  <a:alpha val="24000"/>
                </a:schemeClr>
              </a:gs>
            </a:gsLst>
            <a:lin ang="14400000" scaled="0"/>
          </a:gra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7"/>
            </p:custDataLst>
          </p:nvPr>
        </p:nvSpPr>
        <p:spPr>
          <a:xfrm rot="10800000">
            <a:off x="5847926" y="2198178"/>
            <a:ext cx="496143" cy="600124"/>
          </a:xfrm>
          <a:custGeom>
            <a:avLst/>
            <a:gdLst>
              <a:gd name="connsiteX0" fmla="*/ 245365 w 329856"/>
              <a:gd name="connsiteY0" fmla="*/ 398987 h 398987"/>
              <a:gd name="connsiteX1" fmla="*/ 84493 w 329856"/>
              <a:gd name="connsiteY1" fmla="*/ 398987 h 398987"/>
              <a:gd name="connsiteX2" fmla="*/ 84493 w 329856"/>
              <a:gd name="connsiteY2" fmla="*/ 231714 h 398987"/>
              <a:gd name="connsiteX3" fmla="*/ 0 w 329856"/>
              <a:gd name="connsiteY3" fmla="*/ 231714 h 398987"/>
              <a:gd name="connsiteX4" fmla="*/ 164928 w 329856"/>
              <a:gd name="connsiteY4" fmla="*/ 0 h 398987"/>
              <a:gd name="connsiteX5" fmla="*/ 329856 w 329856"/>
              <a:gd name="connsiteY5" fmla="*/ 231714 h 398987"/>
              <a:gd name="connsiteX6" fmla="*/ 245365 w 329856"/>
              <a:gd name="connsiteY6" fmla="*/ 231714 h 398987"/>
            </a:gdLst>
            <a:ahLst/>
            <a:cxnLst/>
            <a:rect l="l" t="t" r="r" b="b"/>
            <a:pathLst>
              <a:path w="329856" h="398987">
                <a:moveTo>
                  <a:pt x="245365" y="398987"/>
                </a:moveTo>
                <a:lnTo>
                  <a:pt x="84493" y="398987"/>
                </a:lnTo>
                <a:lnTo>
                  <a:pt x="84493" y="231714"/>
                </a:lnTo>
                <a:lnTo>
                  <a:pt x="0" y="231714"/>
                </a:lnTo>
                <a:lnTo>
                  <a:pt x="164928" y="0"/>
                </a:lnTo>
                <a:lnTo>
                  <a:pt x="329856" y="231714"/>
                </a:lnTo>
                <a:lnTo>
                  <a:pt x="245365" y="231714"/>
                </a:lnTo>
                <a:close/>
              </a:path>
            </a:pathLst>
          </a:custGeom>
          <a:gradFill>
            <a:gsLst>
              <a:gs pos="35000">
                <a:schemeClr val="accent1">
                  <a:alpha val="80000"/>
                </a:schemeClr>
              </a:gs>
              <a:gs pos="98000">
                <a:schemeClr val="accent1">
                  <a:alpha val="24000"/>
                </a:schemeClr>
              </a:gs>
            </a:gsLst>
            <a:lin ang="14400000" scaled="0"/>
          </a:gra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8"/>
            </p:custDataLst>
          </p:nvPr>
        </p:nvSpPr>
        <p:spPr>
          <a:xfrm rot="10800000">
            <a:off x="9461626" y="2198178"/>
            <a:ext cx="496143" cy="600124"/>
          </a:xfrm>
          <a:custGeom>
            <a:avLst/>
            <a:gdLst>
              <a:gd name="connsiteX0" fmla="*/ 245365 w 329856"/>
              <a:gd name="connsiteY0" fmla="*/ 398987 h 398987"/>
              <a:gd name="connsiteX1" fmla="*/ 84493 w 329856"/>
              <a:gd name="connsiteY1" fmla="*/ 398987 h 398987"/>
              <a:gd name="connsiteX2" fmla="*/ 84493 w 329856"/>
              <a:gd name="connsiteY2" fmla="*/ 231714 h 398987"/>
              <a:gd name="connsiteX3" fmla="*/ 0 w 329856"/>
              <a:gd name="connsiteY3" fmla="*/ 231714 h 398987"/>
              <a:gd name="connsiteX4" fmla="*/ 164928 w 329856"/>
              <a:gd name="connsiteY4" fmla="*/ 0 h 398987"/>
              <a:gd name="connsiteX5" fmla="*/ 329856 w 329856"/>
              <a:gd name="connsiteY5" fmla="*/ 231714 h 398987"/>
              <a:gd name="connsiteX6" fmla="*/ 245365 w 329856"/>
              <a:gd name="connsiteY6" fmla="*/ 231714 h 398987"/>
            </a:gdLst>
            <a:ahLst/>
            <a:cxnLst/>
            <a:rect l="l" t="t" r="r" b="b"/>
            <a:pathLst>
              <a:path w="329856" h="398987">
                <a:moveTo>
                  <a:pt x="245365" y="398987"/>
                </a:moveTo>
                <a:lnTo>
                  <a:pt x="84493" y="398987"/>
                </a:lnTo>
                <a:lnTo>
                  <a:pt x="84493" y="231714"/>
                </a:lnTo>
                <a:lnTo>
                  <a:pt x="0" y="231714"/>
                </a:lnTo>
                <a:lnTo>
                  <a:pt x="164928" y="0"/>
                </a:lnTo>
                <a:lnTo>
                  <a:pt x="329856" y="231714"/>
                </a:lnTo>
                <a:lnTo>
                  <a:pt x="245365" y="231714"/>
                </a:lnTo>
                <a:close/>
              </a:path>
            </a:pathLst>
          </a:custGeom>
          <a:gradFill>
            <a:gsLst>
              <a:gs pos="35000">
                <a:schemeClr val="accent1">
                  <a:alpha val="80000"/>
                </a:schemeClr>
              </a:gs>
              <a:gs pos="98000">
                <a:schemeClr val="accent1">
                  <a:alpha val="24000"/>
                </a:schemeClr>
              </a:gs>
            </a:gsLst>
            <a:lin ang="14400000" scaled="0"/>
          </a:gra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293939" y="3145582"/>
            <a:ext cx="376726" cy="40808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9"/>
            </p:custDataLst>
          </p:nvPr>
        </p:nvSpPr>
        <p:spPr>
          <a:xfrm>
            <a:off x="5875427" y="3145582"/>
            <a:ext cx="441140" cy="408086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0"/>
            </p:custDataLst>
          </p:nvPr>
        </p:nvSpPr>
        <p:spPr>
          <a:xfrm>
            <a:off x="9489037" y="3167107"/>
            <a:ext cx="441320" cy="365034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21868" y="3797202"/>
            <a:ext cx="2520869" cy="140636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6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后端选用Spring Boot作为开发框架，搭配MyBatis Plus，实现快速开发、简化配置，提高开发效率。
Spring Boot强大的依赖注入和事务管理功能，结合MyBatis Plus的高效数据访问能力，为系统稳定运行提供保障。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222270" y="1270287"/>
            <a:ext cx="2520065" cy="7827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Spring Boot与MyBatis Plus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1"/>
            </p:custDataLst>
          </p:nvPr>
        </p:nvSpPr>
        <p:spPr>
          <a:xfrm>
            <a:off x="4852292" y="3797202"/>
            <a:ext cx="2520869" cy="140636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6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项目结构清晰，包含配置类、控制器层、数据库实体、数据传输对象、视图对象、映射器、服务层、工具类等模块。
各模块职责明确，代码层次分明，便于开发和维护，同时提高了代码的复用性和可扩展性。</a:t>
            </a: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2"/>
            </p:custDataLst>
          </p:nvPr>
        </p:nvSpPr>
        <p:spPr>
          <a:xfrm>
            <a:off x="4852694" y="1270287"/>
            <a:ext cx="2520065" cy="7827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项目结构划分</a:t>
            </a: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3"/>
            </p:custDataLst>
          </p:nvPr>
        </p:nvSpPr>
        <p:spPr>
          <a:xfrm>
            <a:off x="8449263" y="3797202"/>
            <a:ext cx="2520869" cy="140636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15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用户模块实现登录注册功能，采用安全的密码加密存储和身份验证机制，保障用户信息安全。
播客模块支持播客的上传、展示、播放操作，提供丰富的播客内容管理功能，满足用户多样化需求。
评论模块允许用户添加、查询评论，促进用户之间的互动交流，增强社区氛围。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14"/>
            </p:custDataLst>
          </p:nvPr>
        </p:nvSpPr>
        <p:spPr>
          <a:xfrm>
            <a:off x="8449665" y="1270287"/>
            <a:ext cx="2520065" cy="7827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核心模块功能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7740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后端技术选型与架构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326115" y="412742"/>
            <a:ext cx="413624" cy="187851"/>
          </a:xfrm>
          <a:custGeom>
            <a:avLst/>
            <a:gdLst>
              <a:gd name="connsiteX0" fmla="*/ 651510 w 765810"/>
              <a:gd name="connsiteY0" fmla="*/ 253093 h 347799"/>
              <a:gd name="connsiteX1" fmla="*/ 543741 w 765810"/>
              <a:gd name="connsiteY1" fmla="*/ 318407 h 347799"/>
              <a:gd name="connsiteX2" fmla="*/ 435973 w 765810"/>
              <a:gd name="connsiteY2" fmla="*/ 253093 h 347799"/>
              <a:gd name="connsiteX3" fmla="*/ 329837 w 765810"/>
              <a:gd name="connsiteY3" fmla="*/ 318407 h 347799"/>
              <a:gd name="connsiteX4" fmla="*/ 222069 w 765810"/>
              <a:gd name="connsiteY4" fmla="*/ 253093 h 347799"/>
              <a:gd name="connsiteX5" fmla="*/ 114300 w 765810"/>
              <a:gd name="connsiteY5" fmla="*/ 318407 h 347799"/>
              <a:gd name="connsiteX6" fmla="*/ 13063 w 765810"/>
              <a:gd name="connsiteY6" fmla="*/ 256358 h 347799"/>
              <a:gd name="connsiteX7" fmla="*/ 0 w 765810"/>
              <a:gd name="connsiteY7" fmla="*/ 277586 h 347799"/>
              <a:gd name="connsiteX8" fmla="*/ 114300 w 765810"/>
              <a:gd name="connsiteY8" fmla="*/ 347799 h 347799"/>
              <a:gd name="connsiteX9" fmla="*/ 222069 w 765810"/>
              <a:gd name="connsiteY9" fmla="*/ 282484 h 347799"/>
              <a:gd name="connsiteX10" fmla="*/ 329837 w 765810"/>
              <a:gd name="connsiteY10" fmla="*/ 347799 h 347799"/>
              <a:gd name="connsiteX11" fmla="*/ 435973 w 765810"/>
              <a:gd name="connsiteY11" fmla="*/ 282484 h 347799"/>
              <a:gd name="connsiteX12" fmla="*/ 543741 w 765810"/>
              <a:gd name="connsiteY12" fmla="*/ 347799 h 347799"/>
              <a:gd name="connsiteX13" fmla="*/ 651510 w 765810"/>
              <a:gd name="connsiteY13" fmla="*/ 282484 h 347799"/>
              <a:gd name="connsiteX14" fmla="*/ 752747 w 765810"/>
              <a:gd name="connsiteY14" fmla="*/ 342900 h 347799"/>
              <a:gd name="connsiteX15" fmla="*/ 765810 w 765810"/>
              <a:gd name="connsiteY15" fmla="*/ 321673 h 347799"/>
              <a:gd name="connsiteX16" fmla="*/ 651510 w 765810"/>
              <a:gd name="connsiteY16" fmla="*/ 125730 h 347799"/>
              <a:gd name="connsiteX17" fmla="*/ 543741 w 765810"/>
              <a:gd name="connsiteY17" fmla="*/ 191044 h 347799"/>
              <a:gd name="connsiteX18" fmla="*/ 435973 w 765810"/>
              <a:gd name="connsiteY18" fmla="*/ 125730 h 347799"/>
              <a:gd name="connsiteX19" fmla="*/ 329837 w 765810"/>
              <a:gd name="connsiteY19" fmla="*/ 191044 h 347799"/>
              <a:gd name="connsiteX20" fmla="*/ 222069 w 765810"/>
              <a:gd name="connsiteY20" fmla="*/ 125730 h 347799"/>
              <a:gd name="connsiteX21" fmla="*/ 114300 w 765810"/>
              <a:gd name="connsiteY21" fmla="*/ 191044 h 347799"/>
              <a:gd name="connsiteX22" fmla="*/ 13063 w 765810"/>
              <a:gd name="connsiteY22" fmla="*/ 130629 h 347799"/>
              <a:gd name="connsiteX23" fmla="*/ 0 w 765810"/>
              <a:gd name="connsiteY23" fmla="*/ 151856 h 347799"/>
              <a:gd name="connsiteX24" fmla="*/ 114300 w 765810"/>
              <a:gd name="connsiteY24" fmla="*/ 220436 h 347799"/>
              <a:gd name="connsiteX25" fmla="*/ 222069 w 765810"/>
              <a:gd name="connsiteY25" fmla="*/ 155122 h 347799"/>
              <a:gd name="connsiteX26" fmla="*/ 329837 w 765810"/>
              <a:gd name="connsiteY26" fmla="*/ 220436 h 347799"/>
              <a:gd name="connsiteX27" fmla="*/ 435973 w 765810"/>
              <a:gd name="connsiteY27" fmla="*/ 155122 h 347799"/>
              <a:gd name="connsiteX28" fmla="*/ 543741 w 765810"/>
              <a:gd name="connsiteY28" fmla="*/ 220436 h 347799"/>
              <a:gd name="connsiteX29" fmla="*/ 651510 w 765810"/>
              <a:gd name="connsiteY29" fmla="*/ 155122 h 347799"/>
              <a:gd name="connsiteX30" fmla="*/ 752747 w 765810"/>
              <a:gd name="connsiteY30" fmla="*/ 217170 h 347799"/>
              <a:gd name="connsiteX31" fmla="*/ 765810 w 765810"/>
              <a:gd name="connsiteY31" fmla="*/ 195943 h 347799"/>
              <a:gd name="connsiteX32" fmla="*/ 651510 w 765810"/>
              <a:gd name="connsiteY32" fmla="*/ 0 h 347799"/>
              <a:gd name="connsiteX33" fmla="*/ 543741 w 765810"/>
              <a:gd name="connsiteY33" fmla="*/ 65314 h 347799"/>
              <a:gd name="connsiteX34" fmla="*/ 435973 w 765810"/>
              <a:gd name="connsiteY34" fmla="*/ 0 h 347799"/>
              <a:gd name="connsiteX35" fmla="*/ 329837 w 765810"/>
              <a:gd name="connsiteY35" fmla="*/ 65314 h 347799"/>
              <a:gd name="connsiteX36" fmla="*/ 222069 w 765810"/>
              <a:gd name="connsiteY36" fmla="*/ 0 h 347799"/>
              <a:gd name="connsiteX37" fmla="*/ 114300 w 765810"/>
              <a:gd name="connsiteY37" fmla="*/ 65314 h 347799"/>
              <a:gd name="connsiteX38" fmla="*/ 13063 w 765810"/>
              <a:gd name="connsiteY38" fmla="*/ 3265 h 347799"/>
              <a:gd name="connsiteX39" fmla="*/ 0 w 765810"/>
              <a:gd name="connsiteY39" fmla="*/ 24493 h 347799"/>
              <a:gd name="connsiteX40" fmla="*/ 114300 w 765810"/>
              <a:gd name="connsiteY40" fmla="*/ 93073 h 347799"/>
              <a:gd name="connsiteX41" fmla="*/ 222069 w 765810"/>
              <a:gd name="connsiteY41" fmla="*/ 27758 h 347799"/>
              <a:gd name="connsiteX42" fmla="*/ 329837 w 765810"/>
              <a:gd name="connsiteY42" fmla="*/ 93073 h 347799"/>
              <a:gd name="connsiteX43" fmla="*/ 435973 w 765810"/>
              <a:gd name="connsiteY43" fmla="*/ 27758 h 347799"/>
              <a:gd name="connsiteX44" fmla="*/ 543741 w 765810"/>
              <a:gd name="connsiteY44" fmla="*/ 93073 h 347799"/>
              <a:gd name="connsiteX45" fmla="*/ 651510 w 765810"/>
              <a:gd name="connsiteY45" fmla="*/ 27758 h 347799"/>
              <a:gd name="connsiteX46" fmla="*/ 752747 w 765810"/>
              <a:gd name="connsiteY46" fmla="*/ 89807 h 347799"/>
              <a:gd name="connsiteX47" fmla="*/ 765810 w 765810"/>
              <a:gd name="connsiteY47" fmla="*/ 68580 h 347799"/>
            </a:gdLst>
            <a:ahLst/>
            <a:cxnLst/>
            <a:rect l="l" t="t" r="r" b="b"/>
            <a:pathLst>
              <a:path w="765810" h="347799">
                <a:moveTo>
                  <a:pt x="651510" y="253093"/>
                </a:moveTo>
                <a:lnTo>
                  <a:pt x="543741" y="318407"/>
                </a:lnTo>
                <a:lnTo>
                  <a:pt x="435973" y="253093"/>
                </a:lnTo>
                <a:lnTo>
                  <a:pt x="329837" y="318407"/>
                </a:lnTo>
                <a:lnTo>
                  <a:pt x="222069" y="253093"/>
                </a:lnTo>
                <a:lnTo>
                  <a:pt x="114300" y="318407"/>
                </a:lnTo>
                <a:lnTo>
                  <a:pt x="13063" y="256358"/>
                </a:lnTo>
                <a:lnTo>
                  <a:pt x="0" y="277586"/>
                </a:lnTo>
                <a:lnTo>
                  <a:pt x="114300" y="347799"/>
                </a:lnTo>
                <a:lnTo>
                  <a:pt x="222069" y="282484"/>
                </a:lnTo>
                <a:lnTo>
                  <a:pt x="329837" y="347799"/>
                </a:lnTo>
                <a:lnTo>
                  <a:pt x="435973" y="282484"/>
                </a:lnTo>
                <a:lnTo>
                  <a:pt x="543741" y="347799"/>
                </a:lnTo>
                <a:lnTo>
                  <a:pt x="651510" y="282484"/>
                </a:lnTo>
                <a:lnTo>
                  <a:pt x="752747" y="342900"/>
                </a:lnTo>
                <a:lnTo>
                  <a:pt x="765810" y="321673"/>
                </a:lnTo>
                <a:close/>
                <a:moveTo>
                  <a:pt x="651510" y="125730"/>
                </a:moveTo>
                <a:lnTo>
                  <a:pt x="543741" y="191044"/>
                </a:lnTo>
                <a:lnTo>
                  <a:pt x="435973" y="125730"/>
                </a:lnTo>
                <a:lnTo>
                  <a:pt x="329837" y="191044"/>
                </a:lnTo>
                <a:lnTo>
                  <a:pt x="222069" y="125730"/>
                </a:lnTo>
                <a:lnTo>
                  <a:pt x="114300" y="191044"/>
                </a:lnTo>
                <a:lnTo>
                  <a:pt x="13063" y="130629"/>
                </a:lnTo>
                <a:lnTo>
                  <a:pt x="0" y="151856"/>
                </a:lnTo>
                <a:lnTo>
                  <a:pt x="114300" y="220436"/>
                </a:lnTo>
                <a:lnTo>
                  <a:pt x="222069" y="155122"/>
                </a:lnTo>
                <a:lnTo>
                  <a:pt x="329837" y="220436"/>
                </a:lnTo>
                <a:lnTo>
                  <a:pt x="435973" y="155122"/>
                </a:lnTo>
                <a:lnTo>
                  <a:pt x="543741" y="220436"/>
                </a:lnTo>
                <a:lnTo>
                  <a:pt x="651510" y="155122"/>
                </a:lnTo>
                <a:lnTo>
                  <a:pt x="752747" y="217170"/>
                </a:lnTo>
                <a:lnTo>
                  <a:pt x="765810" y="195943"/>
                </a:lnTo>
                <a:close/>
                <a:moveTo>
                  <a:pt x="651510" y="0"/>
                </a:moveTo>
                <a:lnTo>
                  <a:pt x="543741" y="65314"/>
                </a:lnTo>
                <a:lnTo>
                  <a:pt x="435973" y="0"/>
                </a:lnTo>
                <a:lnTo>
                  <a:pt x="329837" y="65314"/>
                </a:lnTo>
                <a:lnTo>
                  <a:pt x="222069" y="0"/>
                </a:lnTo>
                <a:lnTo>
                  <a:pt x="114300" y="65314"/>
                </a:lnTo>
                <a:lnTo>
                  <a:pt x="13063" y="3265"/>
                </a:lnTo>
                <a:lnTo>
                  <a:pt x="0" y="24493"/>
                </a:lnTo>
                <a:lnTo>
                  <a:pt x="114300" y="93073"/>
                </a:lnTo>
                <a:lnTo>
                  <a:pt x="222069" y="27758"/>
                </a:lnTo>
                <a:lnTo>
                  <a:pt x="329837" y="93073"/>
                </a:lnTo>
                <a:lnTo>
                  <a:pt x="435973" y="27758"/>
                </a:lnTo>
                <a:lnTo>
                  <a:pt x="543741" y="93073"/>
                </a:lnTo>
                <a:lnTo>
                  <a:pt x="651510" y="27758"/>
                </a:lnTo>
                <a:lnTo>
                  <a:pt x="752747" y="89807"/>
                </a:lnTo>
                <a:lnTo>
                  <a:pt x="765810" y="68580"/>
                </a:lnTo>
                <a:close/>
              </a:path>
            </a:pathLst>
          </a:custGeom>
          <a:solidFill>
            <a:schemeClr val="accent1"/>
          </a:solidFill>
          <a:ln w="1632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167755" y="2780665"/>
            <a:ext cx="5619750" cy="3838575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295775" y="3068955"/>
            <a:ext cx="7753350" cy="3524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2682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166390" y="1688515"/>
            <a:ext cx="363175" cy="808435"/>
          </a:xfrm>
          <a:prstGeom prst="rect">
            <a:avLst/>
          </a:pr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625175" y="2720823"/>
            <a:ext cx="363175" cy="808435"/>
          </a:xfrm>
          <a:prstGeom prst="rect">
            <a:avLst/>
          </a:pr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4546158"/>
            <a:ext cx="8864666" cy="2311842"/>
          </a:xfrm>
          <a:custGeom>
            <a:avLst/>
            <a:gdLst>
              <a:gd name="connsiteX0" fmla="*/ 371740 w 8767392"/>
              <a:gd name="connsiteY0" fmla="*/ 0 h 2311842"/>
              <a:gd name="connsiteX1" fmla="*/ 8587824 w 8767392"/>
              <a:gd name="connsiteY1" fmla="*/ 2178285 h 2311842"/>
              <a:gd name="connsiteX2" fmla="*/ 8767392 w 8767392"/>
              <a:gd name="connsiteY2" fmla="*/ 2311842 h 2311842"/>
              <a:gd name="connsiteX3" fmla="*/ 0 w 8767392"/>
              <a:gd name="connsiteY3" fmla="*/ 2311842 h 2311842"/>
              <a:gd name="connsiteX4" fmla="*/ 0 w 8767392"/>
              <a:gd name="connsiteY4" fmla="*/ 4972 h 2311842"/>
            </a:gdLst>
            <a:ahLst/>
            <a:cxnLst/>
            <a:rect l="l" t="t" r="r" b="b"/>
            <a:pathLst>
              <a:path w="8767392" h="2311842">
                <a:moveTo>
                  <a:pt x="371740" y="0"/>
                </a:moveTo>
                <a:cubicBezTo>
                  <a:pt x="3733891" y="0"/>
                  <a:pt x="6718067" y="855932"/>
                  <a:pt x="8587824" y="2178285"/>
                </a:cubicBezTo>
                <a:lnTo>
                  <a:pt x="8767392" y="2311842"/>
                </a:lnTo>
                <a:lnTo>
                  <a:pt x="0" y="2311842"/>
                </a:lnTo>
                <a:lnTo>
                  <a:pt x="0" y="4972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1431518">
            <a:off x="745283" y="4171476"/>
            <a:ext cx="8228826" cy="2786276"/>
          </a:xfrm>
          <a:custGeom>
            <a:avLst/>
            <a:gdLst>
              <a:gd name="connsiteX0" fmla="*/ 0 w 9247286"/>
              <a:gd name="connsiteY0" fmla="*/ 0 h 3562120"/>
              <a:gd name="connsiteX1" fmla="*/ 138295 w 9247286"/>
              <a:gd name="connsiteY1" fmla="*/ 1850 h 3562120"/>
              <a:gd name="connsiteX2" fmla="*/ 9241518 w 9247286"/>
              <a:gd name="connsiteY2" fmla="*/ 3553106 h 3562120"/>
              <a:gd name="connsiteX3" fmla="*/ 9247286 w 9247286"/>
              <a:gd name="connsiteY3" fmla="*/ 3562120 h 3562120"/>
              <a:gd name="connsiteX4" fmla="*/ 9027492 w 9247286"/>
              <a:gd name="connsiteY4" fmla="*/ 3330898 h 3562120"/>
              <a:gd name="connsiteX5" fmla="*/ 95904 w 9247286"/>
              <a:gd name="connsiteY5" fmla="*/ 5154 h 3562120"/>
              <a:gd name="connsiteX6" fmla="*/ 0 w 9247286"/>
              <a:gd name="connsiteY6" fmla="*/ 0 h 3562120"/>
            </a:gdLst>
            <a:ahLst/>
            <a:cxnLst/>
            <a:rect l="l" t="t" r="r" b="b"/>
            <a:pathLst>
              <a:path w="9247286" h="3562120">
                <a:moveTo>
                  <a:pt x="0" y="0"/>
                </a:moveTo>
                <a:lnTo>
                  <a:pt x="138295" y="1850"/>
                </a:lnTo>
                <a:cubicBezTo>
                  <a:pt x="4332388" y="114296"/>
                  <a:pt x="7861553" y="1559728"/>
                  <a:pt x="9241518" y="3553106"/>
                </a:cubicBezTo>
                <a:lnTo>
                  <a:pt x="9247286" y="3562120"/>
                </a:lnTo>
                <a:lnTo>
                  <a:pt x="9027492" y="3330898"/>
                </a:lnTo>
                <a:cubicBezTo>
                  <a:pt x="6900106" y="1306763"/>
                  <a:pt x="3894809" y="219134"/>
                  <a:pt x="95904" y="515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1312871" y="1872028"/>
            <a:ext cx="4680000" cy="6249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数据库表结构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1312872" y="2627305"/>
            <a:ext cx="4680000" cy="13369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设计用户表、播客表、评论表、收藏表等核心数据表，满足用户信息存储、播客内容管理、用户互动记录等需求。
表结构设计合理，字段选择恰当，确保数据存储的高效性和可扩展性。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6830353" y="2904336"/>
            <a:ext cx="4680000" cy="6249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数据关系设计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6830355" y="3666918"/>
            <a:ext cx="4680000" cy="13369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建立一对多关系（用户与评论）、多对多关系（用户与收藏），准确反映实体之间的业务关联，便于数据查询和操作。
通过外键约束和索引优化，提高数据库的查询性能和数据完整性，保障系统的稳定运行。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36739" y="5213701"/>
            <a:ext cx="242395" cy="24239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22830" y="5299792"/>
            <a:ext cx="70213" cy="70213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7"/>
            </p:custDataLst>
          </p:nvPr>
        </p:nvSpPr>
        <p:spPr>
          <a:xfrm>
            <a:off x="1226781" y="4242704"/>
            <a:ext cx="242395" cy="24239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8"/>
            </p:custDataLst>
          </p:nvPr>
        </p:nvSpPr>
        <p:spPr>
          <a:xfrm>
            <a:off x="1312872" y="4328795"/>
            <a:ext cx="70213" cy="70213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740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数据库设计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326115" y="412742"/>
            <a:ext cx="413624" cy="187851"/>
          </a:xfrm>
          <a:custGeom>
            <a:avLst/>
            <a:gdLst>
              <a:gd name="connsiteX0" fmla="*/ 651510 w 765810"/>
              <a:gd name="connsiteY0" fmla="*/ 253093 h 347799"/>
              <a:gd name="connsiteX1" fmla="*/ 543741 w 765810"/>
              <a:gd name="connsiteY1" fmla="*/ 318407 h 347799"/>
              <a:gd name="connsiteX2" fmla="*/ 435973 w 765810"/>
              <a:gd name="connsiteY2" fmla="*/ 253093 h 347799"/>
              <a:gd name="connsiteX3" fmla="*/ 329837 w 765810"/>
              <a:gd name="connsiteY3" fmla="*/ 318407 h 347799"/>
              <a:gd name="connsiteX4" fmla="*/ 222069 w 765810"/>
              <a:gd name="connsiteY4" fmla="*/ 253093 h 347799"/>
              <a:gd name="connsiteX5" fmla="*/ 114300 w 765810"/>
              <a:gd name="connsiteY5" fmla="*/ 318407 h 347799"/>
              <a:gd name="connsiteX6" fmla="*/ 13063 w 765810"/>
              <a:gd name="connsiteY6" fmla="*/ 256358 h 347799"/>
              <a:gd name="connsiteX7" fmla="*/ 0 w 765810"/>
              <a:gd name="connsiteY7" fmla="*/ 277586 h 347799"/>
              <a:gd name="connsiteX8" fmla="*/ 114300 w 765810"/>
              <a:gd name="connsiteY8" fmla="*/ 347799 h 347799"/>
              <a:gd name="connsiteX9" fmla="*/ 222069 w 765810"/>
              <a:gd name="connsiteY9" fmla="*/ 282484 h 347799"/>
              <a:gd name="connsiteX10" fmla="*/ 329837 w 765810"/>
              <a:gd name="connsiteY10" fmla="*/ 347799 h 347799"/>
              <a:gd name="connsiteX11" fmla="*/ 435973 w 765810"/>
              <a:gd name="connsiteY11" fmla="*/ 282484 h 347799"/>
              <a:gd name="connsiteX12" fmla="*/ 543741 w 765810"/>
              <a:gd name="connsiteY12" fmla="*/ 347799 h 347799"/>
              <a:gd name="connsiteX13" fmla="*/ 651510 w 765810"/>
              <a:gd name="connsiteY13" fmla="*/ 282484 h 347799"/>
              <a:gd name="connsiteX14" fmla="*/ 752747 w 765810"/>
              <a:gd name="connsiteY14" fmla="*/ 342900 h 347799"/>
              <a:gd name="connsiteX15" fmla="*/ 765810 w 765810"/>
              <a:gd name="connsiteY15" fmla="*/ 321673 h 347799"/>
              <a:gd name="connsiteX16" fmla="*/ 651510 w 765810"/>
              <a:gd name="connsiteY16" fmla="*/ 125730 h 347799"/>
              <a:gd name="connsiteX17" fmla="*/ 543741 w 765810"/>
              <a:gd name="connsiteY17" fmla="*/ 191044 h 347799"/>
              <a:gd name="connsiteX18" fmla="*/ 435973 w 765810"/>
              <a:gd name="connsiteY18" fmla="*/ 125730 h 347799"/>
              <a:gd name="connsiteX19" fmla="*/ 329837 w 765810"/>
              <a:gd name="connsiteY19" fmla="*/ 191044 h 347799"/>
              <a:gd name="connsiteX20" fmla="*/ 222069 w 765810"/>
              <a:gd name="connsiteY20" fmla="*/ 125730 h 347799"/>
              <a:gd name="connsiteX21" fmla="*/ 114300 w 765810"/>
              <a:gd name="connsiteY21" fmla="*/ 191044 h 347799"/>
              <a:gd name="connsiteX22" fmla="*/ 13063 w 765810"/>
              <a:gd name="connsiteY22" fmla="*/ 130629 h 347799"/>
              <a:gd name="connsiteX23" fmla="*/ 0 w 765810"/>
              <a:gd name="connsiteY23" fmla="*/ 151856 h 347799"/>
              <a:gd name="connsiteX24" fmla="*/ 114300 w 765810"/>
              <a:gd name="connsiteY24" fmla="*/ 220436 h 347799"/>
              <a:gd name="connsiteX25" fmla="*/ 222069 w 765810"/>
              <a:gd name="connsiteY25" fmla="*/ 155122 h 347799"/>
              <a:gd name="connsiteX26" fmla="*/ 329837 w 765810"/>
              <a:gd name="connsiteY26" fmla="*/ 220436 h 347799"/>
              <a:gd name="connsiteX27" fmla="*/ 435973 w 765810"/>
              <a:gd name="connsiteY27" fmla="*/ 155122 h 347799"/>
              <a:gd name="connsiteX28" fmla="*/ 543741 w 765810"/>
              <a:gd name="connsiteY28" fmla="*/ 220436 h 347799"/>
              <a:gd name="connsiteX29" fmla="*/ 651510 w 765810"/>
              <a:gd name="connsiteY29" fmla="*/ 155122 h 347799"/>
              <a:gd name="connsiteX30" fmla="*/ 752747 w 765810"/>
              <a:gd name="connsiteY30" fmla="*/ 217170 h 347799"/>
              <a:gd name="connsiteX31" fmla="*/ 765810 w 765810"/>
              <a:gd name="connsiteY31" fmla="*/ 195943 h 347799"/>
              <a:gd name="connsiteX32" fmla="*/ 651510 w 765810"/>
              <a:gd name="connsiteY32" fmla="*/ 0 h 347799"/>
              <a:gd name="connsiteX33" fmla="*/ 543741 w 765810"/>
              <a:gd name="connsiteY33" fmla="*/ 65314 h 347799"/>
              <a:gd name="connsiteX34" fmla="*/ 435973 w 765810"/>
              <a:gd name="connsiteY34" fmla="*/ 0 h 347799"/>
              <a:gd name="connsiteX35" fmla="*/ 329837 w 765810"/>
              <a:gd name="connsiteY35" fmla="*/ 65314 h 347799"/>
              <a:gd name="connsiteX36" fmla="*/ 222069 w 765810"/>
              <a:gd name="connsiteY36" fmla="*/ 0 h 347799"/>
              <a:gd name="connsiteX37" fmla="*/ 114300 w 765810"/>
              <a:gd name="connsiteY37" fmla="*/ 65314 h 347799"/>
              <a:gd name="connsiteX38" fmla="*/ 13063 w 765810"/>
              <a:gd name="connsiteY38" fmla="*/ 3265 h 347799"/>
              <a:gd name="connsiteX39" fmla="*/ 0 w 765810"/>
              <a:gd name="connsiteY39" fmla="*/ 24493 h 347799"/>
              <a:gd name="connsiteX40" fmla="*/ 114300 w 765810"/>
              <a:gd name="connsiteY40" fmla="*/ 93073 h 347799"/>
              <a:gd name="connsiteX41" fmla="*/ 222069 w 765810"/>
              <a:gd name="connsiteY41" fmla="*/ 27758 h 347799"/>
              <a:gd name="connsiteX42" fmla="*/ 329837 w 765810"/>
              <a:gd name="connsiteY42" fmla="*/ 93073 h 347799"/>
              <a:gd name="connsiteX43" fmla="*/ 435973 w 765810"/>
              <a:gd name="connsiteY43" fmla="*/ 27758 h 347799"/>
              <a:gd name="connsiteX44" fmla="*/ 543741 w 765810"/>
              <a:gd name="connsiteY44" fmla="*/ 93073 h 347799"/>
              <a:gd name="connsiteX45" fmla="*/ 651510 w 765810"/>
              <a:gd name="connsiteY45" fmla="*/ 27758 h 347799"/>
              <a:gd name="connsiteX46" fmla="*/ 752747 w 765810"/>
              <a:gd name="connsiteY46" fmla="*/ 89807 h 347799"/>
              <a:gd name="connsiteX47" fmla="*/ 765810 w 765810"/>
              <a:gd name="connsiteY47" fmla="*/ 68580 h 347799"/>
            </a:gdLst>
            <a:ahLst/>
            <a:cxnLst/>
            <a:rect l="l" t="t" r="r" b="b"/>
            <a:pathLst>
              <a:path w="765810" h="347799">
                <a:moveTo>
                  <a:pt x="651510" y="253093"/>
                </a:moveTo>
                <a:lnTo>
                  <a:pt x="543741" y="318407"/>
                </a:lnTo>
                <a:lnTo>
                  <a:pt x="435973" y="253093"/>
                </a:lnTo>
                <a:lnTo>
                  <a:pt x="329837" y="318407"/>
                </a:lnTo>
                <a:lnTo>
                  <a:pt x="222069" y="253093"/>
                </a:lnTo>
                <a:lnTo>
                  <a:pt x="114300" y="318407"/>
                </a:lnTo>
                <a:lnTo>
                  <a:pt x="13063" y="256358"/>
                </a:lnTo>
                <a:lnTo>
                  <a:pt x="0" y="277586"/>
                </a:lnTo>
                <a:lnTo>
                  <a:pt x="114300" y="347799"/>
                </a:lnTo>
                <a:lnTo>
                  <a:pt x="222069" y="282484"/>
                </a:lnTo>
                <a:lnTo>
                  <a:pt x="329837" y="347799"/>
                </a:lnTo>
                <a:lnTo>
                  <a:pt x="435973" y="282484"/>
                </a:lnTo>
                <a:lnTo>
                  <a:pt x="543741" y="347799"/>
                </a:lnTo>
                <a:lnTo>
                  <a:pt x="651510" y="282484"/>
                </a:lnTo>
                <a:lnTo>
                  <a:pt x="752747" y="342900"/>
                </a:lnTo>
                <a:lnTo>
                  <a:pt x="765810" y="321673"/>
                </a:lnTo>
                <a:close/>
                <a:moveTo>
                  <a:pt x="651510" y="125730"/>
                </a:moveTo>
                <a:lnTo>
                  <a:pt x="543741" y="191044"/>
                </a:lnTo>
                <a:lnTo>
                  <a:pt x="435973" y="125730"/>
                </a:lnTo>
                <a:lnTo>
                  <a:pt x="329837" y="191044"/>
                </a:lnTo>
                <a:lnTo>
                  <a:pt x="222069" y="125730"/>
                </a:lnTo>
                <a:lnTo>
                  <a:pt x="114300" y="191044"/>
                </a:lnTo>
                <a:lnTo>
                  <a:pt x="13063" y="130629"/>
                </a:lnTo>
                <a:lnTo>
                  <a:pt x="0" y="151856"/>
                </a:lnTo>
                <a:lnTo>
                  <a:pt x="114300" y="220436"/>
                </a:lnTo>
                <a:lnTo>
                  <a:pt x="222069" y="155122"/>
                </a:lnTo>
                <a:lnTo>
                  <a:pt x="329837" y="220436"/>
                </a:lnTo>
                <a:lnTo>
                  <a:pt x="435973" y="155122"/>
                </a:lnTo>
                <a:lnTo>
                  <a:pt x="543741" y="220436"/>
                </a:lnTo>
                <a:lnTo>
                  <a:pt x="651510" y="155122"/>
                </a:lnTo>
                <a:lnTo>
                  <a:pt x="752747" y="217170"/>
                </a:lnTo>
                <a:lnTo>
                  <a:pt x="765810" y="195943"/>
                </a:lnTo>
                <a:close/>
                <a:moveTo>
                  <a:pt x="651510" y="0"/>
                </a:moveTo>
                <a:lnTo>
                  <a:pt x="543741" y="65314"/>
                </a:lnTo>
                <a:lnTo>
                  <a:pt x="435973" y="0"/>
                </a:lnTo>
                <a:lnTo>
                  <a:pt x="329837" y="65314"/>
                </a:lnTo>
                <a:lnTo>
                  <a:pt x="222069" y="0"/>
                </a:lnTo>
                <a:lnTo>
                  <a:pt x="114300" y="65314"/>
                </a:lnTo>
                <a:lnTo>
                  <a:pt x="13063" y="3265"/>
                </a:lnTo>
                <a:lnTo>
                  <a:pt x="0" y="24493"/>
                </a:lnTo>
                <a:lnTo>
                  <a:pt x="114300" y="93073"/>
                </a:lnTo>
                <a:lnTo>
                  <a:pt x="222069" y="27758"/>
                </a:lnTo>
                <a:lnTo>
                  <a:pt x="329837" y="93073"/>
                </a:lnTo>
                <a:lnTo>
                  <a:pt x="435973" y="27758"/>
                </a:lnTo>
                <a:lnTo>
                  <a:pt x="543741" y="93073"/>
                </a:lnTo>
                <a:lnTo>
                  <a:pt x="651510" y="27758"/>
                </a:lnTo>
                <a:lnTo>
                  <a:pt x="752747" y="89807"/>
                </a:lnTo>
                <a:lnTo>
                  <a:pt x="765810" y="68580"/>
                </a:lnTo>
                <a:close/>
              </a:path>
            </a:pathLst>
          </a:custGeom>
          <a:solidFill>
            <a:schemeClr val="accent1"/>
          </a:solidFill>
          <a:ln w="1632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27800" y="44450"/>
            <a:ext cx="5218430" cy="282892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71945" y="116205"/>
            <a:ext cx="5067935" cy="283781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1180" y="3500755"/>
            <a:ext cx="5019040" cy="3209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74744" y="545124"/>
            <a:ext cx="5547358" cy="5767753"/>
          </a:xfrm>
          <a:prstGeom prst="rect">
            <a:avLst/>
          </a:pr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3464" y="1164958"/>
            <a:ext cx="4048436" cy="22665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10603229" y="3509090"/>
            <a:ext cx="792000" cy="0"/>
          </a:xfrm>
          <a:prstGeom prst="line">
            <a:avLst/>
          </a:prstGeom>
          <a:noFill/>
          <a:ln w="31750" cap="sq">
            <a:solidFill>
              <a:schemeClr val="accent2"/>
            </a:solidFill>
            <a:miter/>
          </a:ln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alphaModFix amt="100000"/>
          </a:blip>
          <a:srcRect l="24668" t="2320" r="24977" b="2607"/>
          <a:stretch>
            <a:fillRect/>
          </a:stretch>
        </p:blipFill>
        <p:spPr>
          <a:xfrm>
            <a:off x="0" y="-27384"/>
            <a:ext cx="6532991" cy="6912768"/>
          </a:xfrm>
          <a:custGeom>
            <a:avLst/>
            <a:gdLst/>
            <a:ahLst/>
            <a:cxnLst/>
            <a:rect l="l" t="t" r="r" b="b"/>
            <a:pathLst>
              <a:path w="6527800" h="6908800">
                <a:moveTo>
                  <a:pt x="0" y="0"/>
                </a:moveTo>
                <a:lnTo>
                  <a:pt x="6532991" y="0"/>
                </a:lnTo>
                <a:lnTo>
                  <a:pt x="6532991" y="6912768"/>
                </a:lnTo>
                <a:lnTo>
                  <a:pt x="0" y="691276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0" y="-27384"/>
            <a:ext cx="6532991" cy="6912768"/>
          </a:xfrm>
          <a:prstGeom prst="rect">
            <a:avLst/>
          </a:prstGeom>
          <a:solidFill>
            <a:schemeClr val="tx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44720" y="3875056"/>
            <a:ext cx="4374180" cy="24313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测试方案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088611" y="754896"/>
            <a:ext cx="1430289" cy="17761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19380" y="0"/>
            <a:ext cx="122682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18016" y="3742956"/>
            <a:ext cx="3780123" cy="23911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手动测试主流程，从登录到播客浏览、播放、评论/收藏，确保用户操作流程的顺畅性和用户体验的友好性。
通过实际操作，发现并修复界面显示问题、交互问题和功能问题，提高产品的质量。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7512" y="3742956"/>
            <a:ext cx="3780123" cy="23911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测试不同设备和浏览器下的兼容性，确保应用在各种环境下都能正常运行。
注意测试边界条件和异常情况，如网络不稳定、数据为空等，提高系统的鲁棒性。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3438068" y="3283197"/>
            <a:ext cx="540018" cy="180000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8207564" y="3283197"/>
            <a:ext cx="540018" cy="180000"/>
          </a:xfrm>
          <a:prstGeom prst="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64014" y="1776024"/>
            <a:ext cx="3888127" cy="1296000"/>
          </a:xfrm>
          <a:prstGeom prst="roundRect">
            <a:avLst>
              <a:gd name="adj" fmla="val 10351"/>
            </a:avLst>
          </a:prstGeom>
          <a:solidFill>
            <a:schemeClr val="accent1"/>
          </a:solidFill>
          <a:ln w="254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69355" y="1922116"/>
            <a:ext cx="3477444" cy="10038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手动测试流程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533510" y="1776024"/>
            <a:ext cx="3888127" cy="1296000"/>
          </a:xfrm>
          <a:prstGeom prst="roundRect">
            <a:avLst>
              <a:gd name="adj" fmla="val 10351"/>
            </a:avLst>
          </a:prstGeom>
          <a:solidFill>
            <a:schemeClr val="accent2"/>
          </a:solidFill>
          <a:ln w="254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25925" y="1922116"/>
            <a:ext cx="3503298" cy="10038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测试要点与注意事项</a:t>
            </a:r>
            <a:endParaRPr kumimoji="1" lang="zh-CN" altLang="en-US" sz="16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87740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测试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26115" y="412742"/>
            <a:ext cx="413624" cy="187851"/>
          </a:xfrm>
          <a:custGeom>
            <a:avLst/>
            <a:gdLst>
              <a:gd name="connsiteX0" fmla="*/ 651510 w 765810"/>
              <a:gd name="connsiteY0" fmla="*/ 253093 h 347799"/>
              <a:gd name="connsiteX1" fmla="*/ 543741 w 765810"/>
              <a:gd name="connsiteY1" fmla="*/ 318407 h 347799"/>
              <a:gd name="connsiteX2" fmla="*/ 435973 w 765810"/>
              <a:gd name="connsiteY2" fmla="*/ 253093 h 347799"/>
              <a:gd name="connsiteX3" fmla="*/ 329837 w 765810"/>
              <a:gd name="connsiteY3" fmla="*/ 318407 h 347799"/>
              <a:gd name="connsiteX4" fmla="*/ 222069 w 765810"/>
              <a:gd name="connsiteY4" fmla="*/ 253093 h 347799"/>
              <a:gd name="connsiteX5" fmla="*/ 114300 w 765810"/>
              <a:gd name="connsiteY5" fmla="*/ 318407 h 347799"/>
              <a:gd name="connsiteX6" fmla="*/ 13063 w 765810"/>
              <a:gd name="connsiteY6" fmla="*/ 256358 h 347799"/>
              <a:gd name="connsiteX7" fmla="*/ 0 w 765810"/>
              <a:gd name="connsiteY7" fmla="*/ 277586 h 347799"/>
              <a:gd name="connsiteX8" fmla="*/ 114300 w 765810"/>
              <a:gd name="connsiteY8" fmla="*/ 347799 h 347799"/>
              <a:gd name="connsiteX9" fmla="*/ 222069 w 765810"/>
              <a:gd name="connsiteY9" fmla="*/ 282484 h 347799"/>
              <a:gd name="connsiteX10" fmla="*/ 329837 w 765810"/>
              <a:gd name="connsiteY10" fmla="*/ 347799 h 347799"/>
              <a:gd name="connsiteX11" fmla="*/ 435973 w 765810"/>
              <a:gd name="connsiteY11" fmla="*/ 282484 h 347799"/>
              <a:gd name="connsiteX12" fmla="*/ 543741 w 765810"/>
              <a:gd name="connsiteY12" fmla="*/ 347799 h 347799"/>
              <a:gd name="connsiteX13" fmla="*/ 651510 w 765810"/>
              <a:gd name="connsiteY13" fmla="*/ 282484 h 347799"/>
              <a:gd name="connsiteX14" fmla="*/ 752747 w 765810"/>
              <a:gd name="connsiteY14" fmla="*/ 342900 h 347799"/>
              <a:gd name="connsiteX15" fmla="*/ 765810 w 765810"/>
              <a:gd name="connsiteY15" fmla="*/ 321673 h 347799"/>
              <a:gd name="connsiteX16" fmla="*/ 651510 w 765810"/>
              <a:gd name="connsiteY16" fmla="*/ 125730 h 347799"/>
              <a:gd name="connsiteX17" fmla="*/ 543741 w 765810"/>
              <a:gd name="connsiteY17" fmla="*/ 191044 h 347799"/>
              <a:gd name="connsiteX18" fmla="*/ 435973 w 765810"/>
              <a:gd name="connsiteY18" fmla="*/ 125730 h 347799"/>
              <a:gd name="connsiteX19" fmla="*/ 329837 w 765810"/>
              <a:gd name="connsiteY19" fmla="*/ 191044 h 347799"/>
              <a:gd name="connsiteX20" fmla="*/ 222069 w 765810"/>
              <a:gd name="connsiteY20" fmla="*/ 125730 h 347799"/>
              <a:gd name="connsiteX21" fmla="*/ 114300 w 765810"/>
              <a:gd name="connsiteY21" fmla="*/ 191044 h 347799"/>
              <a:gd name="connsiteX22" fmla="*/ 13063 w 765810"/>
              <a:gd name="connsiteY22" fmla="*/ 130629 h 347799"/>
              <a:gd name="connsiteX23" fmla="*/ 0 w 765810"/>
              <a:gd name="connsiteY23" fmla="*/ 151856 h 347799"/>
              <a:gd name="connsiteX24" fmla="*/ 114300 w 765810"/>
              <a:gd name="connsiteY24" fmla="*/ 220436 h 347799"/>
              <a:gd name="connsiteX25" fmla="*/ 222069 w 765810"/>
              <a:gd name="connsiteY25" fmla="*/ 155122 h 347799"/>
              <a:gd name="connsiteX26" fmla="*/ 329837 w 765810"/>
              <a:gd name="connsiteY26" fmla="*/ 220436 h 347799"/>
              <a:gd name="connsiteX27" fmla="*/ 435973 w 765810"/>
              <a:gd name="connsiteY27" fmla="*/ 155122 h 347799"/>
              <a:gd name="connsiteX28" fmla="*/ 543741 w 765810"/>
              <a:gd name="connsiteY28" fmla="*/ 220436 h 347799"/>
              <a:gd name="connsiteX29" fmla="*/ 651510 w 765810"/>
              <a:gd name="connsiteY29" fmla="*/ 155122 h 347799"/>
              <a:gd name="connsiteX30" fmla="*/ 752747 w 765810"/>
              <a:gd name="connsiteY30" fmla="*/ 217170 h 347799"/>
              <a:gd name="connsiteX31" fmla="*/ 765810 w 765810"/>
              <a:gd name="connsiteY31" fmla="*/ 195943 h 347799"/>
              <a:gd name="connsiteX32" fmla="*/ 651510 w 765810"/>
              <a:gd name="connsiteY32" fmla="*/ 0 h 347799"/>
              <a:gd name="connsiteX33" fmla="*/ 543741 w 765810"/>
              <a:gd name="connsiteY33" fmla="*/ 65314 h 347799"/>
              <a:gd name="connsiteX34" fmla="*/ 435973 w 765810"/>
              <a:gd name="connsiteY34" fmla="*/ 0 h 347799"/>
              <a:gd name="connsiteX35" fmla="*/ 329837 w 765810"/>
              <a:gd name="connsiteY35" fmla="*/ 65314 h 347799"/>
              <a:gd name="connsiteX36" fmla="*/ 222069 w 765810"/>
              <a:gd name="connsiteY36" fmla="*/ 0 h 347799"/>
              <a:gd name="connsiteX37" fmla="*/ 114300 w 765810"/>
              <a:gd name="connsiteY37" fmla="*/ 65314 h 347799"/>
              <a:gd name="connsiteX38" fmla="*/ 13063 w 765810"/>
              <a:gd name="connsiteY38" fmla="*/ 3265 h 347799"/>
              <a:gd name="connsiteX39" fmla="*/ 0 w 765810"/>
              <a:gd name="connsiteY39" fmla="*/ 24493 h 347799"/>
              <a:gd name="connsiteX40" fmla="*/ 114300 w 765810"/>
              <a:gd name="connsiteY40" fmla="*/ 93073 h 347799"/>
              <a:gd name="connsiteX41" fmla="*/ 222069 w 765810"/>
              <a:gd name="connsiteY41" fmla="*/ 27758 h 347799"/>
              <a:gd name="connsiteX42" fmla="*/ 329837 w 765810"/>
              <a:gd name="connsiteY42" fmla="*/ 93073 h 347799"/>
              <a:gd name="connsiteX43" fmla="*/ 435973 w 765810"/>
              <a:gd name="connsiteY43" fmla="*/ 27758 h 347799"/>
              <a:gd name="connsiteX44" fmla="*/ 543741 w 765810"/>
              <a:gd name="connsiteY44" fmla="*/ 93073 h 347799"/>
              <a:gd name="connsiteX45" fmla="*/ 651510 w 765810"/>
              <a:gd name="connsiteY45" fmla="*/ 27758 h 347799"/>
              <a:gd name="connsiteX46" fmla="*/ 752747 w 765810"/>
              <a:gd name="connsiteY46" fmla="*/ 89807 h 347799"/>
              <a:gd name="connsiteX47" fmla="*/ 765810 w 765810"/>
              <a:gd name="connsiteY47" fmla="*/ 68580 h 347799"/>
            </a:gdLst>
            <a:ahLst/>
            <a:cxnLst/>
            <a:rect l="l" t="t" r="r" b="b"/>
            <a:pathLst>
              <a:path w="765810" h="347799">
                <a:moveTo>
                  <a:pt x="651510" y="253093"/>
                </a:moveTo>
                <a:lnTo>
                  <a:pt x="543741" y="318407"/>
                </a:lnTo>
                <a:lnTo>
                  <a:pt x="435973" y="253093"/>
                </a:lnTo>
                <a:lnTo>
                  <a:pt x="329837" y="318407"/>
                </a:lnTo>
                <a:lnTo>
                  <a:pt x="222069" y="253093"/>
                </a:lnTo>
                <a:lnTo>
                  <a:pt x="114300" y="318407"/>
                </a:lnTo>
                <a:lnTo>
                  <a:pt x="13063" y="256358"/>
                </a:lnTo>
                <a:lnTo>
                  <a:pt x="0" y="277586"/>
                </a:lnTo>
                <a:lnTo>
                  <a:pt x="114300" y="347799"/>
                </a:lnTo>
                <a:lnTo>
                  <a:pt x="222069" y="282484"/>
                </a:lnTo>
                <a:lnTo>
                  <a:pt x="329837" y="347799"/>
                </a:lnTo>
                <a:lnTo>
                  <a:pt x="435973" y="282484"/>
                </a:lnTo>
                <a:lnTo>
                  <a:pt x="543741" y="347799"/>
                </a:lnTo>
                <a:lnTo>
                  <a:pt x="651510" y="282484"/>
                </a:lnTo>
                <a:lnTo>
                  <a:pt x="752747" y="342900"/>
                </a:lnTo>
                <a:lnTo>
                  <a:pt x="765810" y="321673"/>
                </a:lnTo>
                <a:close/>
                <a:moveTo>
                  <a:pt x="651510" y="125730"/>
                </a:moveTo>
                <a:lnTo>
                  <a:pt x="543741" y="191044"/>
                </a:lnTo>
                <a:lnTo>
                  <a:pt x="435973" y="125730"/>
                </a:lnTo>
                <a:lnTo>
                  <a:pt x="329837" y="191044"/>
                </a:lnTo>
                <a:lnTo>
                  <a:pt x="222069" y="125730"/>
                </a:lnTo>
                <a:lnTo>
                  <a:pt x="114300" y="191044"/>
                </a:lnTo>
                <a:lnTo>
                  <a:pt x="13063" y="130629"/>
                </a:lnTo>
                <a:lnTo>
                  <a:pt x="0" y="151856"/>
                </a:lnTo>
                <a:lnTo>
                  <a:pt x="114300" y="220436"/>
                </a:lnTo>
                <a:lnTo>
                  <a:pt x="222069" y="155122"/>
                </a:lnTo>
                <a:lnTo>
                  <a:pt x="329837" y="220436"/>
                </a:lnTo>
                <a:lnTo>
                  <a:pt x="435973" y="155122"/>
                </a:lnTo>
                <a:lnTo>
                  <a:pt x="543741" y="220436"/>
                </a:lnTo>
                <a:lnTo>
                  <a:pt x="651510" y="155122"/>
                </a:lnTo>
                <a:lnTo>
                  <a:pt x="752747" y="217170"/>
                </a:lnTo>
                <a:lnTo>
                  <a:pt x="765810" y="195943"/>
                </a:lnTo>
                <a:close/>
                <a:moveTo>
                  <a:pt x="651510" y="0"/>
                </a:moveTo>
                <a:lnTo>
                  <a:pt x="543741" y="65314"/>
                </a:lnTo>
                <a:lnTo>
                  <a:pt x="435973" y="0"/>
                </a:lnTo>
                <a:lnTo>
                  <a:pt x="329837" y="65314"/>
                </a:lnTo>
                <a:lnTo>
                  <a:pt x="222069" y="0"/>
                </a:lnTo>
                <a:lnTo>
                  <a:pt x="114300" y="65314"/>
                </a:lnTo>
                <a:lnTo>
                  <a:pt x="13063" y="3265"/>
                </a:lnTo>
                <a:lnTo>
                  <a:pt x="0" y="24493"/>
                </a:lnTo>
                <a:lnTo>
                  <a:pt x="114300" y="93073"/>
                </a:lnTo>
                <a:lnTo>
                  <a:pt x="222069" y="27758"/>
                </a:lnTo>
                <a:lnTo>
                  <a:pt x="329837" y="93073"/>
                </a:lnTo>
                <a:lnTo>
                  <a:pt x="435973" y="27758"/>
                </a:lnTo>
                <a:lnTo>
                  <a:pt x="543741" y="93073"/>
                </a:lnTo>
                <a:lnTo>
                  <a:pt x="651510" y="27758"/>
                </a:lnTo>
                <a:lnTo>
                  <a:pt x="752747" y="89807"/>
                </a:lnTo>
                <a:lnTo>
                  <a:pt x="765810" y="68580"/>
                </a:lnTo>
                <a:close/>
              </a:path>
            </a:pathLst>
          </a:custGeom>
          <a:solidFill>
            <a:schemeClr val="accent1"/>
          </a:solidFill>
          <a:ln w="1632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74744" y="545124"/>
            <a:ext cx="5547358" cy="5767753"/>
          </a:xfrm>
          <a:prstGeom prst="rect">
            <a:avLst/>
          </a:pr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3464" y="1164958"/>
            <a:ext cx="4048436" cy="22665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06</a:t>
            </a: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10603229" y="3509090"/>
            <a:ext cx="792000" cy="0"/>
          </a:xfrm>
          <a:prstGeom prst="line">
            <a:avLst/>
          </a:prstGeom>
          <a:noFill/>
          <a:ln w="31750" cap="sq">
            <a:solidFill>
              <a:schemeClr val="accent2"/>
            </a:solidFill>
            <a:miter/>
          </a:ln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alphaModFix amt="100000"/>
          </a:blip>
          <a:srcRect l="24668" t="2320" r="24977" b="2607"/>
          <a:stretch>
            <a:fillRect/>
          </a:stretch>
        </p:blipFill>
        <p:spPr>
          <a:xfrm>
            <a:off x="0" y="-27384"/>
            <a:ext cx="6532991" cy="6912768"/>
          </a:xfrm>
          <a:custGeom>
            <a:avLst/>
            <a:gdLst/>
            <a:ahLst/>
            <a:cxnLst/>
            <a:rect l="l" t="t" r="r" b="b"/>
            <a:pathLst>
              <a:path w="6527800" h="6908800">
                <a:moveTo>
                  <a:pt x="0" y="0"/>
                </a:moveTo>
                <a:lnTo>
                  <a:pt x="6532991" y="0"/>
                </a:lnTo>
                <a:lnTo>
                  <a:pt x="6532991" y="6912768"/>
                </a:lnTo>
                <a:lnTo>
                  <a:pt x="0" y="691276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0" y="-27384"/>
            <a:ext cx="6532991" cy="6912768"/>
          </a:xfrm>
          <a:prstGeom prst="rect">
            <a:avLst/>
          </a:prstGeom>
          <a:solidFill>
            <a:schemeClr val="tx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44720" y="3875056"/>
            <a:ext cx="4374180" cy="24313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项目进度与规划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088611" y="754896"/>
            <a:ext cx="1430289" cy="17761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2682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60400" y="1791295"/>
            <a:ext cx="5429250" cy="14406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089650" y="1791295"/>
            <a:ext cx="5429250" cy="144064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60400" y="2070004"/>
            <a:ext cx="486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环境搭建与架构设计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6089650" y="2070004"/>
            <a:ext cx="486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已完成模块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660400" y="2953105"/>
            <a:ext cx="486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目前项目环境已搭建完成，包括前端uni- app开发环境和后端Spring Boot开发环境。
数据库设计完毕，前后端架构搭建完成，为后续的开发工作奠定了坚实的基础。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6089650" y="2953105"/>
            <a:ext cx="486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已完成部分基础功能模块的开发，如用户登录注册、播客列表展示等，系统初步具备了基本的运行能力。
进行了初步的测试和优化，修复了一些已知问题，确保系统在当前阶段的稳定性和可用性。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7740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当前进度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26115" y="412742"/>
            <a:ext cx="413624" cy="187851"/>
          </a:xfrm>
          <a:custGeom>
            <a:avLst/>
            <a:gdLst>
              <a:gd name="connsiteX0" fmla="*/ 651510 w 765810"/>
              <a:gd name="connsiteY0" fmla="*/ 253093 h 347799"/>
              <a:gd name="connsiteX1" fmla="*/ 543741 w 765810"/>
              <a:gd name="connsiteY1" fmla="*/ 318407 h 347799"/>
              <a:gd name="connsiteX2" fmla="*/ 435973 w 765810"/>
              <a:gd name="connsiteY2" fmla="*/ 253093 h 347799"/>
              <a:gd name="connsiteX3" fmla="*/ 329837 w 765810"/>
              <a:gd name="connsiteY3" fmla="*/ 318407 h 347799"/>
              <a:gd name="connsiteX4" fmla="*/ 222069 w 765810"/>
              <a:gd name="connsiteY4" fmla="*/ 253093 h 347799"/>
              <a:gd name="connsiteX5" fmla="*/ 114300 w 765810"/>
              <a:gd name="connsiteY5" fmla="*/ 318407 h 347799"/>
              <a:gd name="connsiteX6" fmla="*/ 13063 w 765810"/>
              <a:gd name="connsiteY6" fmla="*/ 256358 h 347799"/>
              <a:gd name="connsiteX7" fmla="*/ 0 w 765810"/>
              <a:gd name="connsiteY7" fmla="*/ 277586 h 347799"/>
              <a:gd name="connsiteX8" fmla="*/ 114300 w 765810"/>
              <a:gd name="connsiteY8" fmla="*/ 347799 h 347799"/>
              <a:gd name="connsiteX9" fmla="*/ 222069 w 765810"/>
              <a:gd name="connsiteY9" fmla="*/ 282484 h 347799"/>
              <a:gd name="connsiteX10" fmla="*/ 329837 w 765810"/>
              <a:gd name="connsiteY10" fmla="*/ 347799 h 347799"/>
              <a:gd name="connsiteX11" fmla="*/ 435973 w 765810"/>
              <a:gd name="connsiteY11" fmla="*/ 282484 h 347799"/>
              <a:gd name="connsiteX12" fmla="*/ 543741 w 765810"/>
              <a:gd name="connsiteY12" fmla="*/ 347799 h 347799"/>
              <a:gd name="connsiteX13" fmla="*/ 651510 w 765810"/>
              <a:gd name="connsiteY13" fmla="*/ 282484 h 347799"/>
              <a:gd name="connsiteX14" fmla="*/ 752747 w 765810"/>
              <a:gd name="connsiteY14" fmla="*/ 342900 h 347799"/>
              <a:gd name="connsiteX15" fmla="*/ 765810 w 765810"/>
              <a:gd name="connsiteY15" fmla="*/ 321673 h 347799"/>
              <a:gd name="connsiteX16" fmla="*/ 651510 w 765810"/>
              <a:gd name="connsiteY16" fmla="*/ 125730 h 347799"/>
              <a:gd name="connsiteX17" fmla="*/ 543741 w 765810"/>
              <a:gd name="connsiteY17" fmla="*/ 191044 h 347799"/>
              <a:gd name="connsiteX18" fmla="*/ 435973 w 765810"/>
              <a:gd name="connsiteY18" fmla="*/ 125730 h 347799"/>
              <a:gd name="connsiteX19" fmla="*/ 329837 w 765810"/>
              <a:gd name="connsiteY19" fmla="*/ 191044 h 347799"/>
              <a:gd name="connsiteX20" fmla="*/ 222069 w 765810"/>
              <a:gd name="connsiteY20" fmla="*/ 125730 h 347799"/>
              <a:gd name="connsiteX21" fmla="*/ 114300 w 765810"/>
              <a:gd name="connsiteY21" fmla="*/ 191044 h 347799"/>
              <a:gd name="connsiteX22" fmla="*/ 13063 w 765810"/>
              <a:gd name="connsiteY22" fmla="*/ 130629 h 347799"/>
              <a:gd name="connsiteX23" fmla="*/ 0 w 765810"/>
              <a:gd name="connsiteY23" fmla="*/ 151856 h 347799"/>
              <a:gd name="connsiteX24" fmla="*/ 114300 w 765810"/>
              <a:gd name="connsiteY24" fmla="*/ 220436 h 347799"/>
              <a:gd name="connsiteX25" fmla="*/ 222069 w 765810"/>
              <a:gd name="connsiteY25" fmla="*/ 155122 h 347799"/>
              <a:gd name="connsiteX26" fmla="*/ 329837 w 765810"/>
              <a:gd name="connsiteY26" fmla="*/ 220436 h 347799"/>
              <a:gd name="connsiteX27" fmla="*/ 435973 w 765810"/>
              <a:gd name="connsiteY27" fmla="*/ 155122 h 347799"/>
              <a:gd name="connsiteX28" fmla="*/ 543741 w 765810"/>
              <a:gd name="connsiteY28" fmla="*/ 220436 h 347799"/>
              <a:gd name="connsiteX29" fmla="*/ 651510 w 765810"/>
              <a:gd name="connsiteY29" fmla="*/ 155122 h 347799"/>
              <a:gd name="connsiteX30" fmla="*/ 752747 w 765810"/>
              <a:gd name="connsiteY30" fmla="*/ 217170 h 347799"/>
              <a:gd name="connsiteX31" fmla="*/ 765810 w 765810"/>
              <a:gd name="connsiteY31" fmla="*/ 195943 h 347799"/>
              <a:gd name="connsiteX32" fmla="*/ 651510 w 765810"/>
              <a:gd name="connsiteY32" fmla="*/ 0 h 347799"/>
              <a:gd name="connsiteX33" fmla="*/ 543741 w 765810"/>
              <a:gd name="connsiteY33" fmla="*/ 65314 h 347799"/>
              <a:gd name="connsiteX34" fmla="*/ 435973 w 765810"/>
              <a:gd name="connsiteY34" fmla="*/ 0 h 347799"/>
              <a:gd name="connsiteX35" fmla="*/ 329837 w 765810"/>
              <a:gd name="connsiteY35" fmla="*/ 65314 h 347799"/>
              <a:gd name="connsiteX36" fmla="*/ 222069 w 765810"/>
              <a:gd name="connsiteY36" fmla="*/ 0 h 347799"/>
              <a:gd name="connsiteX37" fmla="*/ 114300 w 765810"/>
              <a:gd name="connsiteY37" fmla="*/ 65314 h 347799"/>
              <a:gd name="connsiteX38" fmla="*/ 13063 w 765810"/>
              <a:gd name="connsiteY38" fmla="*/ 3265 h 347799"/>
              <a:gd name="connsiteX39" fmla="*/ 0 w 765810"/>
              <a:gd name="connsiteY39" fmla="*/ 24493 h 347799"/>
              <a:gd name="connsiteX40" fmla="*/ 114300 w 765810"/>
              <a:gd name="connsiteY40" fmla="*/ 93073 h 347799"/>
              <a:gd name="connsiteX41" fmla="*/ 222069 w 765810"/>
              <a:gd name="connsiteY41" fmla="*/ 27758 h 347799"/>
              <a:gd name="connsiteX42" fmla="*/ 329837 w 765810"/>
              <a:gd name="connsiteY42" fmla="*/ 93073 h 347799"/>
              <a:gd name="connsiteX43" fmla="*/ 435973 w 765810"/>
              <a:gd name="connsiteY43" fmla="*/ 27758 h 347799"/>
              <a:gd name="connsiteX44" fmla="*/ 543741 w 765810"/>
              <a:gd name="connsiteY44" fmla="*/ 93073 h 347799"/>
              <a:gd name="connsiteX45" fmla="*/ 651510 w 765810"/>
              <a:gd name="connsiteY45" fmla="*/ 27758 h 347799"/>
              <a:gd name="connsiteX46" fmla="*/ 752747 w 765810"/>
              <a:gd name="connsiteY46" fmla="*/ 89807 h 347799"/>
              <a:gd name="connsiteX47" fmla="*/ 765810 w 765810"/>
              <a:gd name="connsiteY47" fmla="*/ 68580 h 347799"/>
            </a:gdLst>
            <a:ahLst/>
            <a:cxnLst/>
            <a:rect l="l" t="t" r="r" b="b"/>
            <a:pathLst>
              <a:path w="765810" h="347799">
                <a:moveTo>
                  <a:pt x="651510" y="253093"/>
                </a:moveTo>
                <a:lnTo>
                  <a:pt x="543741" y="318407"/>
                </a:lnTo>
                <a:lnTo>
                  <a:pt x="435973" y="253093"/>
                </a:lnTo>
                <a:lnTo>
                  <a:pt x="329837" y="318407"/>
                </a:lnTo>
                <a:lnTo>
                  <a:pt x="222069" y="253093"/>
                </a:lnTo>
                <a:lnTo>
                  <a:pt x="114300" y="318407"/>
                </a:lnTo>
                <a:lnTo>
                  <a:pt x="13063" y="256358"/>
                </a:lnTo>
                <a:lnTo>
                  <a:pt x="0" y="277586"/>
                </a:lnTo>
                <a:lnTo>
                  <a:pt x="114300" y="347799"/>
                </a:lnTo>
                <a:lnTo>
                  <a:pt x="222069" y="282484"/>
                </a:lnTo>
                <a:lnTo>
                  <a:pt x="329837" y="347799"/>
                </a:lnTo>
                <a:lnTo>
                  <a:pt x="435973" y="282484"/>
                </a:lnTo>
                <a:lnTo>
                  <a:pt x="543741" y="347799"/>
                </a:lnTo>
                <a:lnTo>
                  <a:pt x="651510" y="282484"/>
                </a:lnTo>
                <a:lnTo>
                  <a:pt x="752747" y="342900"/>
                </a:lnTo>
                <a:lnTo>
                  <a:pt x="765810" y="321673"/>
                </a:lnTo>
                <a:close/>
                <a:moveTo>
                  <a:pt x="651510" y="125730"/>
                </a:moveTo>
                <a:lnTo>
                  <a:pt x="543741" y="191044"/>
                </a:lnTo>
                <a:lnTo>
                  <a:pt x="435973" y="125730"/>
                </a:lnTo>
                <a:lnTo>
                  <a:pt x="329837" y="191044"/>
                </a:lnTo>
                <a:lnTo>
                  <a:pt x="222069" y="125730"/>
                </a:lnTo>
                <a:lnTo>
                  <a:pt x="114300" y="191044"/>
                </a:lnTo>
                <a:lnTo>
                  <a:pt x="13063" y="130629"/>
                </a:lnTo>
                <a:lnTo>
                  <a:pt x="0" y="151856"/>
                </a:lnTo>
                <a:lnTo>
                  <a:pt x="114300" y="220436"/>
                </a:lnTo>
                <a:lnTo>
                  <a:pt x="222069" y="155122"/>
                </a:lnTo>
                <a:lnTo>
                  <a:pt x="329837" y="220436"/>
                </a:lnTo>
                <a:lnTo>
                  <a:pt x="435973" y="155122"/>
                </a:lnTo>
                <a:lnTo>
                  <a:pt x="543741" y="220436"/>
                </a:lnTo>
                <a:lnTo>
                  <a:pt x="651510" y="155122"/>
                </a:lnTo>
                <a:lnTo>
                  <a:pt x="752747" y="217170"/>
                </a:lnTo>
                <a:lnTo>
                  <a:pt x="765810" y="195943"/>
                </a:lnTo>
                <a:close/>
                <a:moveTo>
                  <a:pt x="651510" y="0"/>
                </a:moveTo>
                <a:lnTo>
                  <a:pt x="543741" y="65314"/>
                </a:lnTo>
                <a:lnTo>
                  <a:pt x="435973" y="0"/>
                </a:lnTo>
                <a:lnTo>
                  <a:pt x="329837" y="65314"/>
                </a:lnTo>
                <a:lnTo>
                  <a:pt x="222069" y="0"/>
                </a:lnTo>
                <a:lnTo>
                  <a:pt x="114300" y="65314"/>
                </a:lnTo>
                <a:lnTo>
                  <a:pt x="13063" y="3265"/>
                </a:lnTo>
                <a:lnTo>
                  <a:pt x="0" y="24493"/>
                </a:lnTo>
                <a:lnTo>
                  <a:pt x="114300" y="93073"/>
                </a:lnTo>
                <a:lnTo>
                  <a:pt x="222069" y="27758"/>
                </a:lnTo>
                <a:lnTo>
                  <a:pt x="329837" y="93073"/>
                </a:lnTo>
                <a:lnTo>
                  <a:pt x="435973" y="27758"/>
                </a:lnTo>
                <a:lnTo>
                  <a:pt x="543741" y="93073"/>
                </a:lnTo>
                <a:lnTo>
                  <a:pt x="651510" y="27758"/>
                </a:lnTo>
                <a:lnTo>
                  <a:pt x="752747" y="89807"/>
                </a:lnTo>
                <a:lnTo>
                  <a:pt x="765810" y="68580"/>
                </a:lnTo>
                <a:close/>
              </a:path>
            </a:pathLst>
          </a:custGeom>
          <a:solidFill>
            <a:schemeClr val="accent1"/>
          </a:solidFill>
          <a:ln w="1632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47625" y="-25400"/>
            <a:ext cx="122682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4" name="组合 3"/>
          <p:cNvGrpSpPr/>
          <p:nvPr>
            <p:custDataLst>
              <p:tags r:id="rId1"/>
            </p:custDataLst>
          </p:nvPr>
        </p:nvGrpSpPr>
        <p:grpSpPr>
          <a:xfrm>
            <a:off x="291056" y="3121956"/>
            <a:ext cx="605995" cy="1086122"/>
            <a:chOff x="291056" y="3121956"/>
            <a:chExt cx="605995" cy="1086122"/>
          </a:xfrm>
        </p:grpSpPr>
        <p:sp>
          <p:nvSpPr>
            <p:cNvPr id="5" name="标题 1"/>
            <p:cNvSpPr txBox="1"/>
            <p:nvPr>
              <p:custDataLst>
                <p:tags r:id="rId2"/>
              </p:custDataLst>
            </p:nvPr>
          </p:nvSpPr>
          <p:spPr>
            <a:xfrm rot="-2700000">
              <a:off x="549890" y="3040699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>
              <p:custDataLst>
                <p:tags r:id="rId3"/>
              </p:custDataLst>
            </p:nvPr>
          </p:nvSpPr>
          <p:spPr>
            <a:xfrm rot="-2699514">
              <a:off x="209833" y="3860951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7" name="组合 6"/>
          <p:cNvGrpSpPr/>
          <p:nvPr>
            <p:custDataLst>
              <p:tags r:id="rId4"/>
            </p:custDataLst>
          </p:nvPr>
        </p:nvGrpSpPr>
        <p:grpSpPr>
          <a:xfrm>
            <a:off x="548863" y="3121516"/>
            <a:ext cx="606614" cy="1086742"/>
            <a:chOff x="548863" y="3121516"/>
            <a:chExt cx="606614" cy="1086742"/>
          </a:xfrm>
        </p:grpSpPr>
        <p:sp>
          <p:nvSpPr>
            <p:cNvPr id="8" name="标题 1"/>
            <p:cNvSpPr txBox="1"/>
            <p:nvPr>
              <p:custDataLst>
                <p:tags r:id="rId5"/>
              </p:custDataLst>
            </p:nvPr>
          </p:nvSpPr>
          <p:spPr>
            <a:xfrm rot="-2699514">
              <a:off x="808350" y="304029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>
              <p:custDataLst>
                <p:tags r:id="rId6"/>
              </p:custDataLst>
            </p:nvPr>
          </p:nvSpPr>
          <p:spPr>
            <a:xfrm rot="-2700000">
              <a:off x="467606" y="3861097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0" name="组合 9"/>
          <p:cNvGrpSpPr/>
          <p:nvPr>
            <p:custDataLst>
              <p:tags r:id="rId7"/>
            </p:custDataLst>
          </p:nvPr>
        </p:nvGrpSpPr>
        <p:grpSpPr>
          <a:xfrm>
            <a:off x="807277" y="3121706"/>
            <a:ext cx="605988" cy="1086141"/>
            <a:chOff x="807277" y="3121706"/>
            <a:chExt cx="605988" cy="1086141"/>
          </a:xfrm>
        </p:grpSpPr>
        <p:sp>
          <p:nvSpPr>
            <p:cNvPr id="11" name="标题 1"/>
            <p:cNvSpPr txBox="1"/>
            <p:nvPr>
              <p:custDataLst>
                <p:tags r:id="rId8"/>
              </p:custDataLst>
            </p:nvPr>
          </p:nvSpPr>
          <p:spPr>
            <a:xfrm rot="-2700000">
              <a:off x="1066104" y="3040449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>
              <p:custDataLst>
                <p:tags r:id="rId9"/>
              </p:custDataLst>
            </p:nvPr>
          </p:nvSpPr>
          <p:spPr>
            <a:xfrm rot="-2699514">
              <a:off x="726054" y="3860720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3" name="组合 12"/>
          <p:cNvGrpSpPr/>
          <p:nvPr>
            <p:custDataLst>
              <p:tags r:id="rId10"/>
            </p:custDataLst>
          </p:nvPr>
        </p:nvGrpSpPr>
        <p:grpSpPr>
          <a:xfrm>
            <a:off x="1065003" y="3121967"/>
            <a:ext cx="605973" cy="1086144"/>
            <a:chOff x="1065003" y="3121967"/>
            <a:chExt cx="605973" cy="1086144"/>
          </a:xfrm>
        </p:grpSpPr>
        <p:sp>
          <p:nvSpPr>
            <p:cNvPr id="14" name="标题 1"/>
            <p:cNvSpPr txBox="1"/>
            <p:nvPr>
              <p:custDataLst>
                <p:tags r:id="rId11"/>
              </p:custDataLst>
            </p:nvPr>
          </p:nvSpPr>
          <p:spPr>
            <a:xfrm rot="-2700000">
              <a:off x="1323815" y="3040710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>
              <p:custDataLst>
                <p:tags r:id="rId12"/>
              </p:custDataLst>
            </p:nvPr>
          </p:nvSpPr>
          <p:spPr>
            <a:xfrm rot="-2699514">
              <a:off x="983780" y="3860984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6" name="组合 15"/>
          <p:cNvGrpSpPr/>
          <p:nvPr>
            <p:custDataLst>
              <p:tags r:id="rId13"/>
            </p:custDataLst>
          </p:nvPr>
        </p:nvGrpSpPr>
        <p:grpSpPr>
          <a:xfrm>
            <a:off x="1322788" y="3121549"/>
            <a:ext cx="606635" cy="1086720"/>
            <a:chOff x="1322788" y="3121549"/>
            <a:chExt cx="606635" cy="1086720"/>
          </a:xfrm>
        </p:grpSpPr>
        <p:sp>
          <p:nvSpPr>
            <p:cNvPr id="17" name="标题 1"/>
            <p:cNvSpPr txBox="1"/>
            <p:nvPr>
              <p:custDataLst>
                <p:tags r:id="rId14"/>
              </p:custDataLst>
            </p:nvPr>
          </p:nvSpPr>
          <p:spPr>
            <a:xfrm rot="-2699514">
              <a:off x="1582296" y="3040326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>
              <p:custDataLst>
                <p:tags r:id="rId15"/>
              </p:custDataLst>
            </p:nvPr>
          </p:nvSpPr>
          <p:spPr>
            <a:xfrm rot="-2700000">
              <a:off x="1241531" y="3861108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9" name="组合 18"/>
          <p:cNvGrpSpPr/>
          <p:nvPr>
            <p:custDataLst>
              <p:tags r:id="rId16"/>
            </p:custDataLst>
          </p:nvPr>
        </p:nvGrpSpPr>
        <p:grpSpPr>
          <a:xfrm>
            <a:off x="1581224" y="3121706"/>
            <a:ext cx="605955" cy="1086174"/>
            <a:chOff x="1581224" y="3121706"/>
            <a:chExt cx="605955" cy="1086174"/>
          </a:xfrm>
        </p:grpSpPr>
        <p:sp>
          <p:nvSpPr>
            <p:cNvPr id="20" name="标题 1"/>
            <p:cNvSpPr txBox="1"/>
            <p:nvPr>
              <p:custDataLst>
                <p:tags r:id="rId17"/>
              </p:custDataLst>
            </p:nvPr>
          </p:nvSpPr>
          <p:spPr>
            <a:xfrm rot="-2700000">
              <a:off x="1840018" y="3040449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>
              <p:custDataLst>
                <p:tags r:id="rId18"/>
              </p:custDataLst>
            </p:nvPr>
          </p:nvSpPr>
          <p:spPr>
            <a:xfrm rot="-2699514">
              <a:off x="1500001" y="3860753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22" name="组合 21"/>
          <p:cNvGrpSpPr/>
          <p:nvPr>
            <p:custDataLst>
              <p:tags r:id="rId19"/>
            </p:custDataLst>
          </p:nvPr>
        </p:nvGrpSpPr>
        <p:grpSpPr>
          <a:xfrm>
            <a:off x="1838950" y="3121967"/>
            <a:ext cx="605943" cy="1086178"/>
            <a:chOff x="1838950" y="3121967"/>
            <a:chExt cx="605943" cy="1086178"/>
          </a:xfrm>
        </p:grpSpPr>
        <p:sp>
          <p:nvSpPr>
            <p:cNvPr id="23" name="标题 1"/>
            <p:cNvSpPr txBox="1"/>
            <p:nvPr>
              <p:custDataLst>
                <p:tags r:id="rId20"/>
              </p:custDataLst>
            </p:nvPr>
          </p:nvSpPr>
          <p:spPr>
            <a:xfrm rot="-2700000">
              <a:off x="2097728" y="3040710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>
              <p:custDataLst>
                <p:tags r:id="rId21"/>
              </p:custDataLst>
            </p:nvPr>
          </p:nvSpPr>
          <p:spPr>
            <a:xfrm rot="-2699514">
              <a:off x="1757727" y="3861018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25" name="组合 24"/>
          <p:cNvGrpSpPr/>
          <p:nvPr>
            <p:custDataLst>
              <p:tags r:id="rId22"/>
            </p:custDataLst>
          </p:nvPr>
        </p:nvGrpSpPr>
        <p:grpSpPr>
          <a:xfrm>
            <a:off x="2096712" y="3121582"/>
            <a:ext cx="606658" cy="1086687"/>
            <a:chOff x="2096712" y="3121582"/>
            <a:chExt cx="606658" cy="1086687"/>
          </a:xfrm>
        </p:grpSpPr>
        <p:sp>
          <p:nvSpPr>
            <p:cNvPr id="26" name="标题 1"/>
            <p:cNvSpPr txBox="1"/>
            <p:nvPr>
              <p:custDataLst>
                <p:tags r:id="rId23"/>
              </p:custDataLst>
            </p:nvPr>
          </p:nvSpPr>
          <p:spPr>
            <a:xfrm rot="-2699514">
              <a:off x="2356243" y="3040359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>
              <p:custDataLst>
                <p:tags r:id="rId24"/>
              </p:custDataLst>
            </p:nvPr>
          </p:nvSpPr>
          <p:spPr>
            <a:xfrm rot="-2700000">
              <a:off x="2015455" y="3861108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28" name="组合 27"/>
          <p:cNvGrpSpPr/>
          <p:nvPr>
            <p:custDataLst>
              <p:tags r:id="rId25"/>
            </p:custDataLst>
          </p:nvPr>
        </p:nvGrpSpPr>
        <p:grpSpPr>
          <a:xfrm>
            <a:off x="2355171" y="3121718"/>
            <a:ext cx="605943" cy="1086196"/>
            <a:chOff x="2355171" y="3121718"/>
            <a:chExt cx="605943" cy="1086196"/>
          </a:xfrm>
        </p:grpSpPr>
        <p:sp>
          <p:nvSpPr>
            <p:cNvPr id="29" name="标题 1"/>
            <p:cNvSpPr txBox="1"/>
            <p:nvPr>
              <p:custDataLst>
                <p:tags r:id="rId26"/>
              </p:custDataLst>
            </p:nvPr>
          </p:nvSpPr>
          <p:spPr>
            <a:xfrm rot="-2700000">
              <a:off x="2613942" y="3040461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>
              <p:custDataLst>
                <p:tags r:id="rId27"/>
              </p:custDataLst>
            </p:nvPr>
          </p:nvSpPr>
          <p:spPr>
            <a:xfrm rot="-2699514">
              <a:off x="2273948" y="3860787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31" name="组合 30"/>
          <p:cNvGrpSpPr/>
          <p:nvPr>
            <p:custDataLst>
              <p:tags r:id="rId28"/>
            </p:custDataLst>
          </p:nvPr>
        </p:nvGrpSpPr>
        <p:grpSpPr>
          <a:xfrm>
            <a:off x="2612897" y="3121978"/>
            <a:ext cx="605943" cy="1086200"/>
            <a:chOff x="2612897" y="3121978"/>
            <a:chExt cx="605943" cy="1086200"/>
          </a:xfrm>
        </p:grpSpPr>
        <p:sp>
          <p:nvSpPr>
            <p:cNvPr id="32" name="标题 1"/>
            <p:cNvSpPr txBox="1"/>
            <p:nvPr>
              <p:custDataLst>
                <p:tags r:id="rId29"/>
              </p:custDataLst>
            </p:nvPr>
          </p:nvSpPr>
          <p:spPr>
            <a:xfrm rot="-2700000">
              <a:off x="2871653" y="3040721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3" name="标题 1"/>
            <p:cNvSpPr txBox="1"/>
            <p:nvPr>
              <p:custDataLst>
                <p:tags r:id="rId30"/>
              </p:custDataLst>
            </p:nvPr>
          </p:nvSpPr>
          <p:spPr>
            <a:xfrm rot="-2699514">
              <a:off x="2531674" y="3861051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34" name="组合 33"/>
          <p:cNvGrpSpPr/>
          <p:nvPr>
            <p:custDataLst>
              <p:tags r:id="rId31"/>
            </p:custDataLst>
          </p:nvPr>
        </p:nvGrpSpPr>
        <p:grpSpPr>
          <a:xfrm>
            <a:off x="2870626" y="3121615"/>
            <a:ext cx="606691" cy="1086665"/>
            <a:chOff x="2870626" y="3121615"/>
            <a:chExt cx="606691" cy="1086665"/>
          </a:xfrm>
        </p:grpSpPr>
        <p:sp>
          <p:nvSpPr>
            <p:cNvPr id="35" name="标题 1"/>
            <p:cNvSpPr txBox="1"/>
            <p:nvPr>
              <p:custDataLst>
                <p:tags r:id="rId32"/>
              </p:custDataLst>
            </p:nvPr>
          </p:nvSpPr>
          <p:spPr>
            <a:xfrm rot="-2699514">
              <a:off x="3130190" y="3040392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6" name="标题 1"/>
            <p:cNvSpPr txBox="1"/>
            <p:nvPr>
              <p:custDataLst>
                <p:tags r:id="rId33"/>
              </p:custDataLst>
            </p:nvPr>
          </p:nvSpPr>
          <p:spPr>
            <a:xfrm rot="-2700000">
              <a:off x="2789369" y="3861119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37" name="组合 36"/>
          <p:cNvGrpSpPr/>
          <p:nvPr>
            <p:custDataLst>
              <p:tags r:id="rId34"/>
            </p:custDataLst>
          </p:nvPr>
        </p:nvGrpSpPr>
        <p:grpSpPr>
          <a:xfrm>
            <a:off x="3129129" y="3121729"/>
            <a:ext cx="605943" cy="1086218"/>
            <a:chOff x="3129129" y="3121729"/>
            <a:chExt cx="605943" cy="1086218"/>
          </a:xfrm>
        </p:grpSpPr>
        <p:sp>
          <p:nvSpPr>
            <p:cNvPr id="38" name="标题 1"/>
            <p:cNvSpPr txBox="1"/>
            <p:nvPr>
              <p:custDataLst>
                <p:tags r:id="rId35"/>
              </p:custDataLst>
            </p:nvPr>
          </p:nvSpPr>
          <p:spPr>
            <a:xfrm rot="-2700000">
              <a:off x="3387856" y="3040472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>
              <p:custDataLst>
                <p:tags r:id="rId36"/>
              </p:custDataLst>
            </p:nvPr>
          </p:nvSpPr>
          <p:spPr>
            <a:xfrm rot="-2699514">
              <a:off x="3047906" y="3860820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40" name="组合 39"/>
          <p:cNvGrpSpPr/>
          <p:nvPr>
            <p:custDataLst>
              <p:tags r:id="rId37"/>
            </p:custDataLst>
          </p:nvPr>
        </p:nvGrpSpPr>
        <p:grpSpPr>
          <a:xfrm>
            <a:off x="3386843" y="3121978"/>
            <a:ext cx="605943" cy="1086233"/>
            <a:chOff x="3386843" y="3121978"/>
            <a:chExt cx="605943" cy="1086233"/>
          </a:xfrm>
        </p:grpSpPr>
        <p:sp>
          <p:nvSpPr>
            <p:cNvPr id="41" name="标题 1"/>
            <p:cNvSpPr txBox="1"/>
            <p:nvPr>
              <p:custDataLst>
                <p:tags r:id="rId38"/>
              </p:custDataLst>
            </p:nvPr>
          </p:nvSpPr>
          <p:spPr>
            <a:xfrm rot="-2700000">
              <a:off x="3645567" y="3040721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2" name="标题 1"/>
            <p:cNvSpPr txBox="1"/>
            <p:nvPr>
              <p:custDataLst>
                <p:tags r:id="rId39"/>
              </p:custDataLst>
            </p:nvPr>
          </p:nvSpPr>
          <p:spPr>
            <a:xfrm rot="-2699514">
              <a:off x="3305620" y="3861084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43" name="组合 42"/>
          <p:cNvGrpSpPr/>
          <p:nvPr>
            <p:custDataLst>
              <p:tags r:id="rId40"/>
            </p:custDataLst>
          </p:nvPr>
        </p:nvGrpSpPr>
        <p:grpSpPr>
          <a:xfrm>
            <a:off x="3903067" y="3121729"/>
            <a:ext cx="605952" cy="1086251"/>
            <a:chOff x="3903067" y="3121729"/>
            <a:chExt cx="605952" cy="1086251"/>
          </a:xfrm>
        </p:grpSpPr>
        <p:sp>
          <p:nvSpPr>
            <p:cNvPr id="44" name="标题 1"/>
            <p:cNvSpPr txBox="1"/>
            <p:nvPr>
              <p:custDataLst>
                <p:tags r:id="rId41"/>
              </p:custDataLst>
            </p:nvPr>
          </p:nvSpPr>
          <p:spPr>
            <a:xfrm rot="-2700000">
              <a:off x="4161781" y="3040472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5" name="标题 1"/>
            <p:cNvSpPr txBox="1"/>
            <p:nvPr>
              <p:custDataLst>
                <p:tags r:id="rId42"/>
              </p:custDataLst>
            </p:nvPr>
          </p:nvSpPr>
          <p:spPr>
            <a:xfrm rot="-2699514">
              <a:off x="3821853" y="3860853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46" name="组合 45"/>
          <p:cNvGrpSpPr/>
          <p:nvPr>
            <p:custDataLst>
              <p:tags r:id="rId43"/>
            </p:custDataLst>
          </p:nvPr>
        </p:nvGrpSpPr>
        <p:grpSpPr>
          <a:xfrm>
            <a:off x="4160777" y="3121989"/>
            <a:ext cx="605956" cy="1086266"/>
            <a:chOff x="4160777" y="3121989"/>
            <a:chExt cx="605956" cy="1086266"/>
          </a:xfrm>
        </p:grpSpPr>
        <p:sp>
          <p:nvSpPr>
            <p:cNvPr id="47" name="标题 1"/>
            <p:cNvSpPr txBox="1"/>
            <p:nvPr>
              <p:custDataLst>
                <p:tags r:id="rId44"/>
              </p:custDataLst>
            </p:nvPr>
          </p:nvSpPr>
          <p:spPr>
            <a:xfrm rot="-2700000">
              <a:off x="4419491" y="3040732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8" name="标题 1"/>
            <p:cNvSpPr txBox="1"/>
            <p:nvPr>
              <p:custDataLst>
                <p:tags r:id="rId45"/>
              </p:custDataLst>
            </p:nvPr>
          </p:nvSpPr>
          <p:spPr>
            <a:xfrm rot="-2699514">
              <a:off x="4079567" y="3861128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90 w 768389"/>
                <a:gd name="connsiteY1" fmla="*/ 0 h 88447"/>
                <a:gd name="connsiteX2" fmla="*/ 768390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90" y="0"/>
                  </a:lnTo>
                  <a:lnTo>
                    <a:pt x="768390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49" name="组合 48"/>
          <p:cNvGrpSpPr/>
          <p:nvPr>
            <p:custDataLst>
              <p:tags r:id="rId46"/>
            </p:custDataLst>
          </p:nvPr>
        </p:nvGrpSpPr>
        <p:grpSpPr>
          <a:xfrm>
            <a:off x="4418464" y="3121692"/>
            <a:ext cx="606747" cy="1086599"/>
            <a:chOff x="4418464" y="3121692"/>
            <a:chExt cx="606747" cy="1086599"/>
          </a:xfrm>
        </p:grpSpPr>
        <p:sp>
          <p:nvSpPr>
            <p:cNvPr id="50" name="标题 1"/>
            <p:cNvSpPr txBox="1"/>
            <p:nvPr>
              <p:custDataLst>
                <p:tags r:id="rId47"/>
              </p:custDataLst>
            </p:nvPr>
          </p:nvSpPr>
          <p:spPr>
            <a:xfrm rot="-2699514">
              <a:off x="4678084" y="3040469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1" name="标题 1"/>
            <p:cNvSpPr txBox="1"/>
            <p:nvPr>
              <p:custDataLst>
                <p:tags r:id="rId48"/>
              </p:custDataLst>
            </p:nvPr>
          </p:nvSpPr>
          <p:spPr>
            <a:xfrm rot="-2700000">
              <a:off x="4337207" y="3861130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52" name="组合 51"/>
          <p:cNvGrpSpPr/>
          <p:nvPr>
            <p:custDataLst>
              <p:tags r:id="rId49"/>
            </p:custDataLst>
          </p:nvPr>
        </p:nvGrpSpPr>
        <p:grpSpPr>
          <a:xfrm>
            <a:off x="4676980" y="3121740"/>
            <a:ext cx="605986" cy="1086273"/>
            <a:chOff x="4676980" y="3121740"/>
            <a:chExt cx="605986" cy="1086273"/>
          </a:xfrm>
        </p:grpSpPr>
        <p:sp>
          <p:nvSpPr>
            <p:cNvPr id="53" name="标题 1"/>
            <p:cNvSpPr txBox="1"/>
            <p:nvPr>
              <p:custDataLst>
                <p:tags r:id="rId50"/>
              </p:custDataLst>
            </p:nvPr>
          </p:nvSpPr>
          <p:spPr>
            <a:xfrm rot="-2700000">
              <a:off x="4935694" y="304048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4" name="标题 1"/>
            <p:cNvSpPr txBox="1"/>
            <p:nvPr>
              <p:custDataLst>
                <p:tags r:id="rId51"/>
              </p:custDataLst>
            </p:nvPr>
          </p:nvSpPr>
          <p:spPr>
            <a:xfrm rot="-2699514">
              <a:off x="4595800" y="3860886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55" name="组合 54"/>
          <p:cNvGrpSpPr/>
          <p:nvPr>
            <p:custDataLst>
              <p:tags r:id="rId52"/>
            </p:custDataLst>
          </p:nvPr>
        </p:nvGrpSpPr>
        <p:grpSpPr>
          <a:xfrm>
            <a:off x="4934691" y="3121989"/>
            <a:ext cx="606000" cy="1086299"/>
            <a:chOff x="4934691" y="3121989"/>
            <a:chExt cx="606000" cy="1086299"/>
          </a:xfrm>
        </p:grpSpPr>
        <p:sp>
          <p:nvSpPr>
            <p:cNvPr id="56" name="标题 1"/>
            <p:cNvSpPr txBox="1"/>
            <p:nvPr>
              <p:custDataLst>
                <p:tags r:id="rId53"/>
              </p:custDataLst>
            </p:nvPr>
          </p:nvSpPr>
          <p:spPr>
            <a:xfrm rot="-2700000">
              <a:off x="5193405" y="3040732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7" name="标题 1"/>
            <p:cNvSpPr txBox="1"/>
            <p:nvPr>
              <p:custDataLst>
                <p:tags r:id="rId54"/>
              </p:custDataLst>
            </p:nvPr>
          </p:nvSpPr>
          <p:spPr>
            <a:xfrm rot="-2699514">
              <a:off x="4853525" y="3861161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90 w 768389"/>
                <a:gd name="connsiteY1" fmla="*/ 0 h 88447"/>
                <a:gd name="connsiteX2" fmla="*/ 768390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90" y="0"/>
                  </a:lnTo>
                  <a:lnTo>
                    <a:pt x="768390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58" name="组合 57"/>
          <p:cNvGrpSpPr/>
          <p:nvPr>
            <p:custDataLst>
              <p:tags r:id="rId55"/>
            </p:custDataLst>
          </p:nvPr>
        </p:nvGrpSpPr>
        <p:grpSpPr>
          <a:xfrm>
            <a:off x="5192389" y="3121726"/>
            <a:ext cx="606780" cy="1086565"/>
            <a:chOff x="5192389" y="3121726"/>
            <a:chExt cx="606780" cy="1086565"/>
          </a:xfrm>
        </p:grpSpPr>
        <p:sp>
          <p:nvSpPr>
            <p:cNvPr id="59" name="标题 1"/>
            <p:cNvSpPr txBox="1"/>
            <p:nvPr>
              <p:custDataLst>
                <p:tags r:id="rId56"/>
              </p:custDataLst>
            </p:nvPr>
          </p:nvSpPr>
          <p:spPr>
            <a:xfrm rot="-2699514">
              <a:off x="5452042" y="304050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0" name="标题 1"/>
            <p:cNvSpPr txBox="1"/>
            <p:nvPr>
              <p:custDataLst>
                <p:tags r:id="rId57"/>
              </p:custDataLst>
            </p:nvPr>
          </p:nvSpPr>
          <p:spPr>
            <a:xfrm rot="-2700000">
              <a:off x="5111132" y="3861130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61" name="组合 60"/>
          <p:cNvGrpSpPr/>
          <p:nvPr>
            <p:custDataLst>
              <p:tags r:id="rId58"/>
            </p:custDataLst>
          </p:nvPr>
        </p:nvGrpSpPr>
        <p:grpSpPr>
          <a:xfrm>
            <a:off x="5450905" y="3121740"/>
            <a:ext cx="606008" cy="1086306"/>
            <a:chOff x="5450905" y="3121740"/>
            <a:chExt cx="606008" cy="1086306"/>
          </a:xfrm>
        </p:grpSpPr>
        <p:sp>
          <p:nvSpPr>
            <p:cNvPr id="62" name="标题 1"/>
            <p:cNvSpPr txBox="1"/>
            <p:nvPr>
              <p:custDataLst>
                <p:tags r:id="rId59"/>
              </p:custDataLst>
            </p:nvPr>
          </p:nvSpPr>
          <p:spPr>
            <a:xfrm rot="-2700000">
              <a:off x="5709619" y="304048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3" name="标题 1"/>
            <p:cNvSpPr txBox="1"/>
            <p:nvPr>
              <p:custDataLst>
                <p:tags r:id="rId60"/>
              </p:custDataLst>
            </p:nvPr>
          </p:nvSpPr>
          <p:spPr>
            <a:xfrm rot="-2699514">
              <a:off x="5369747" y="3860919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64" name="组合 63"/>
          <p:cNvGrpSpPr/>
          <p:nvPr>
            <p:custDataLst>
              <p:tags r:id="rId61"/>
            </p:custDataLst>
          </p:nvPr>
        </p:nvGrpSpPr>
        <p:grpSpPr>
          <a:xfrm>
            <a:off x="5708616" y="3122000"/>
            <a:ext cx="606022" cy="1086321"/>
            <a:chOff x="5708616" y="3122000"/>
            <a:chExt cx="606022" cy="1086321"/>
          </a:xfrm>
        </p:grpSpPr>
        <p:sp>
          <p:nvSpPr>
            <p:cNvPr id="65" name="标题 1"/>
            <p:cNvSpPr txBox="1"/>
            <p:nvPr>
              <p:custDataLst>
                <p:tags r:id="rId62"/>
              </p:custDataLst>
            </p:nvPr>
          </p:nvSpPr>
          <p:spPr>
            <a:xfrm rot="-2700000">
              <a:off x="5967330" y="304074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6" name="标题 1"/>
            <p:cNvSpPr txBox="1"/>
            <p:nvPr>
              <p:custDataLst>
                <p:tags r:id="rId63"/>
              </p:custDataLst>
            </p:nvPr>
          </p:nvSpPr>
          <p:spPr>
            <a:xfrm rot="-2699514">
              <a:off x="5627472" y="3861194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90 w 768389"/>
                <a:gd name="connsiteY1" fmla="*/ 0 h 88447"/>
                <a:gd name="connsiteX2" fmla="*/ 768390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90" y="0"/>
                  </a:lnTo>
                  <a:lnTo>
                    <a:pt x="768390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67" name="组合 66"/>
          <p:cNvGrpSpPr/>
          <p:nvPr>
            <p:custDataLst>
              <p:tags r:id="rId64"/>
            </p:custDataLst>
          </p:nvPr>
        </p:nvGrpSpPr>
        <p:grpSpPr>
          <a:xfrm>
            <a:off x="5966303" y="3121759"/>
            <a:ext cx="606813" cy="1086543"/>
            <a:chOff x="5966303" y="3121759"/>
            <a:chExt cx="606813" cy="1086543"/>
          </a:xfrm>
        </p:grpSpPr>
        <p:sp>
          <p:nvSpPr>
            <p:cNvPr id="68" name="标题 1"/>
            <p:cNvSpPr txBox="1"/>
            <p:nvPr>
              <p:custDataLst>
                <p:tags r:id="rId65"/>
              </p:custDataLst>
            </p:nvPr>
          </p:nvSpPr>
          <p:spPr>
            <a:xfrm rot="-2699514">
              <a:off x="6225989" y="3040536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9" name="标题 1"/>
            <p:cNvSpPr txBox="1"/>
            <p:nvPr>
              <p:custDataLst>
                <p:tags r:id="rId66"/>
              </p:custDataLst>
            </p:nvPr>
          </p:nvSpPr>
          <p:spPr>
            <a:xfrm rot="-2700000">
              <a:off x="5885046" y="3861141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70" name="组合 69"/>
          <p:cNvGrpSpPr/>
          <p:nvPr>
            <p:custDataLst>
              <p:tags r:id="rId67"/>
            </p:custDataLst>
          </p:nvPr>
        </p:nvGrpSpPr>
        <p:grpSpPr>
          <a:xfrm>
            <a:off x="6482529" y="3122000"/>
            <a:ext cx="606056" cy="1086355"/>
            <a:chOff x="6482529" y="3122000"/>
            <a:chExt cx="606056" cy="1086355"/>
          </a:xfrm>
        </p:grpSpPr>
        <p:sp>
          <p:nvSpPr>
            <p:cNvPr id="71" name="标题 1"/>
            <p:cNvSpPr txBox="1"/>
            <p:nvPr>
              <p:custDataLst>
                <p:tags r:id="rId68"/>
              </p:custDataLst>
            </p:nvPr>
          </p:nvSpPr>
          <p:spPr>
            <a:xfrm rot="-2700000">
              <a:off x="6741243" y="304074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2" name="标题 1"/>
            <p:cNvSpPr txBox="1"/>
            <p:nvPr>
              <p:custDataLst>
                <p:tags r:id="rId69"/>
              </p:custDataLst>
            </p:nvPr>
          </p:nvSpPr>
          <p:spPr>
            <a:xfrm rot="-2699514">
              <a:off x="6401419" y="3861228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73" name="组合 72"/>
          <p:cNvGrpSpPr/>
          <p:nvPr>
            <p:custDataLst>
              <p:tags r:id="rId70"/>
            </p:custDataLst>
          </p:nvPr>
        </p:nvGrpSpPr>
        <p:grpSpPr>
          <a:xfrm>
            <a:off x="6740228" y="3121792"/>
            <a:ext cx="606834" cy="1086510"/>
            <a:chOff x="6740228" y="3121792"/>
            <a:chExt cx="606834" cy="1086510"/>
          </a:xfrm>
        </p:grpSpPr>
        <p:sp>
          <p:nvSpPr>
            <p:cNvPr id="74" name="标题 1"/>
            <p:cNvSpPr txBox="1"/>
            <p:nvPr>
              <p:custDataLst>
                <p:tags r:id="rId71"/>
              </p:custDataLst>
            </p:nvPr>
          </p:nvSpPr>
          <p:spPr>
            <a:xfrm rot="-2699514">
              <a:off x="6999935" y="3040569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5" name="标题 1"/>
            <p:cNvSpPr txBox="1"/>
            <p:nvPr>
              <p:custDataLst>
                <p:tags r:id="rId72"/>
              </p:custDataLst>
            </p:nvPr>
          </p:nvSpPr>
          <p:spPr>
            <a:xfrm rot="-2700000">
              <a:off x="6658971" y="3861141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76" name="组合 75"/>
          <p:cNvGrpSpPr/>
          <p:nvPr>
            <p:custDataLst>
              <p:tags r:id="rId73"/>
            </p:custDataLst>
          </p:nvPr>
        </p:nvGrpSpPr>
        <p:grpSpPr>
          <a:xfrm>
            <a:off x="6998744" y="3121751"/>
            <a:ext cx="606062" cy="1086373"/>
            <a:chOff x="6998744" y="3121751"/>
            <a:chExt cx="606062" cy="1086373"/>
          </a:xfrm>
        </p:grpSpPr>
        <p:sp>
          <p:nvSpPr>
            <p:cNvPr id="77" name="标题 1"/>
            <p:cNvSpPr txBox="1"/>
            <p:nvPr>
              <p:custDataLst>
                <p:tags r:id="rId74"/>
              </p:custDataLst>
            </p:nvPr>
          </p:nvSpPr>
          <p:spPr>
            <a:xfrm rot="-2700000">
              <a:off x="7257458" y="3040494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8" name="标题 1"/>
            <p:cNvSpPr txBox="1"/>
            <p:nvPr>
              <p:custDataLst>
                <p:tags r:id="rId75"/>
              </p:custDataLst>
            </p:nvPr>
          </p:nvSpPr>
          <p:spPr>
            <a:xfrm rot="-2699514">
              <a:off x="6917640" y="3860997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79" name="组合 78"/>
          <p:cNvGrpSpPr/>
          <p:nvPr>
            <p:custDataLst>
              <p:tags r:id="rId76"/>
            </p:custDataLst>
          </p:nvPr>
        </p:nvGrpSpPr>
        <p:grpSpPr>
          <a:xfrm>
            <a:off x="7256454" y="3122011"/>
            <a:ext cx="606078" cy="1086377"/>
            <a:chOff x="7256454" y="3122011"/>
            <a:chExt cx="606078" cy="1086377"/>
          </a:xfrm>
        </p:grpSpPr>
        <p:sp>
          <p:nvSpPr>
            <p:cNvPr id="80" name="标题 1"/>
            <p:cNvSpPr txBox="1"/>
            <p:nvPr>
              <p:custDataLst>
                <p:tags r:id="rId77"/>
              </p:custDataLst>
            </p:nvPr>
          </p:nvSpPr>
          <p:spPr>
            <a:xfrm rot="-2700000">
              <a:off x="7515168" y="3040754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1" name="标题 1"/>
            <p:cNvSpPr txBox="1"/>
            <p:nvPr>
              <p:custDataLst>
                <p:tags r:id="rId78"/>
              </p:custDataLst>
            </p:nvPr>
          </p:nvSpPr>
          <p:spPr>
            <a:xfrm rot="-2699514">
              <a:off x="7175366" y="3861261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82" name="组合 81"/>
          <p:cNvGrpSpPr/>
          <p:nvPr>
            <p:custDataLst>
              <p:tags r:id="rId79"/>
            </p:custDataLst>
          </p:nvPr>
        </p:nvGrpSpPr>
        <p:grpSpPr>
          <a:xfrm>
            <a:off x="7514141" y="3121825"/>
            <a:ext cx="606868" cy="1086488"/>
            <a:chOff x="7514141" y="3121825"/>
            <a:chExt cx="606868" cy="1086488"/>
          </a:xfrm>
        </p:grpSpPr>
        <p:sp>
          <p:nvSpPr>
            <p:cNvPr id="83" name="标题 1"/>
            <p:cNvSpPr txBox="1"/>
            <p:nvPr>
              <p:custDataLst>
                <p:tags r:id="rId80"/>
              </p:custDataLst>
            </p:nvPr>
          </p:nvSpPr>
          <p:spPr>
            <a:xfrm rot="-2699514">
              <a:off x="7773882" y="3040602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4" name="标题 1"/>
            <p:cNvSpPr txBox="1"/>
            <p:nvPr>
              <p:custDataLst>
                <p:tags r:id="rId81"/>
              </p:custDataLst>
            </p:nvPr>
          </p:nvSpPr>
          <p:spPr>
            <a:xfrm rot="-2700000">
              <a:off x="7432884" y="3861152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85" name="组合 84"/>
          <p:cNvGrpSpPr/>
          <p:nvPr>
            <p:custDataLst>
              <p:tags r:id="rId82"/>
            </p:custDataLst>
          </p:nvPr>
        </p:nvGrpSpPr>
        <p:grpSpPr>
          <a:xfrm>
            <a:off x="8030368" y="3122011"/>
            <a:ext cx="606110" cy="1086410"/>
            <a:chOff x="8030368" y="3122011"/>
            <a:chExt cx="606110" cy="1086410"/>
          </a:xfrm>
        </p:grpSpPr>
        <p:sp>
          <p:nvSpPr>
            <p:cNvPr id="86" name="标题 1"/>
            <p:cNvSpPr txBox="1"/>
            <p:nvPr>
              <p:custDataLst>
                <p:tags r:id="rId83"/>
              </p:custDataLst>
            </p:nvPr>
          </p:nvSpPr>
          <p:spPr>
            <a:xfrm rot="-2700000">
              <a:off x="8289082" y="3040754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7" name="标题 1"/>
            <p:cNvSpPr txBox="1"/>
            <p:nvPr>
              <p:custDataLst>
                <p:tags r:id="rId84"/>
              </p:custDataLst>
            </p:nvPr>
          </p:nvSpPr>
          <p:spPr>
            <a:xfrm rot="-2699514">
              <a:off x="7949312" y="3861294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88" name="组合 87"/>
          <p:cNvGrpSpPr/>
          <p:nvPr>
            <p:custDataLst>
              <p:tags r:id="rId85"/>
            </p:custDataLst>
          </p:nvPr>
        </p:nvGrpSpPr>
        <p:grpSpPr>
          <a:xfrm>
            <a:off x="8288066" y="3121858"/>
            <a:ext cx="606890" cy="1086455"/>
            <a:chOff x="8288066" y="3121858"/>
            <a:chExt cx="606890" cy="1086455"/>
          </a:xfrm>
        </p:grpSpPr>
        <p:sp>
          <p:nvSpPr>
            <p:cNvPr id="89" name="标题 1"/>
            <p:cNvSpPr txBox="1"/>
            <p:nvPr>
              <p:custDataLst>
                <p:tags r:id="rId86"/>
              </p:custDataLst>
            </p:nvPr>
          </p:nvSpPr>
          <p:spPr>
            <a:xfrm rot="-2699514">
              <a:off x="8547829" y="3040635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0" name="标题 1"/>
            <p:cNvSpPr txBox="1"/>
            <p:nvPr>
              <p:custDataLst>
                <p:tags r:id="rId87"/>
              </p:custDataLst>
            </p:nvPr>
          </p:nvSpPr>
          <p:spPr>
            <a:xfrm rot="-2700000">
              <a:off x="8206809" y="3861152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91" name="组合 90"/>
          <p:cNvGrpSpPr/>
          <p:nvPr>
            <p:custDataLst>
              <p:tags r:id="rId88"/>
            </p:custDataLst>
          </p:nvPr>
        </p:nvGrpSpPr>
        <p:grpSpPr>
          <a:xfrm>
            <a:off x="8546582" y="3121762"/>
            <a:ext cx="606129" cy="1086428"/>
            <a:chOff x="8546582" y="3121762"/>
            <a:chExt cx="606129" cy="1086428"/>
          </a:xfrm>
        </p:grpSpPr>
        <p:sp>
          <p:nvSpPr>
            <p:cNvPr id="92" name="标题 1"/>
            <p:cNvSpPr txBox="1"/>
            <p:nvPr>
              <p:custDataLst>
                <p:tags r:id="rId89"/>
              </p:custDataLst>
            </p:nvPr>
          </p:nvSpPr>
          <p:spPr>
            <a:xfrm rot="-2700000">
              <a:off x="8805296" y="3040505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3" name="标题 1"/>
            <p:cNvSpPr txBox="1"/>
            <p:nvPr>
              <p:custDataLst>
                <p:tags r:id="rId90"/>
              </p:custDataLst>
            </p:nvPr>
          </p:nvSpPr>
          <p:spPr>
            <a:xfrm rot="-2699514">
              <a:off x="8465545" y="3861063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94" name="组合 93"/>
          <p:cNvGrpSpPr/>
          <p:nvPr>
            <p:custDataLst>
              <p:tags r:id="rId91"/>
            </p:custDataLst>
          </p:nvPr>
        </p:nvGrpSpPr>
        <p:grpSpPr>
          <a:xfrm>
            <a:off x="9061980" y="3121891"/>
            <a:ext cx="606923" cy="1086433"/>
            <a:chOff x="9061980" y="3121891"/>
            <a:chExt cx="606923" cy="1086433"/>
          </a:xfrm>
        </p:grpSpPr>
        <p:sp>
          <p:nvSpPr>
            <p:cNvPr id="95" name="标题 1"/>
            <p:cNvSpPr txBox="1"/>
            <p:nvPr>
              <p:custDataLst>
                <p:tags r:id="rId92"/>
              </p:custDataLst>
            </p:nvPr>
          </p:nvSpPr>
          <p:spPr>
            <a:xfrm rot="-2699514">
              <a:off x="9321776" y="3040668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6" name="标题 1"/>
            <p:cNvSpPr txBox="1"/>
            <p:nvPr>
              <p:custDataLst>
                <p:tags r:id="rId93"/>
              </p:custDataLst>
            </p:nvPr>
          </p:nvSpPr>
          <p:spPr>
            <a:xfrm rot="-2700000">
              <a:off x="8980723" y="3861163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97" name="组合 96"/>
          <p:cNvGrpSpPr/>
          <p:nvPr>
            <p:custDataLst>
              <p:tags r:id="rId94"/>
            </p:custDataLst>
          </p:nvPr>
        </p:nvGrpSpPr>
        <p:grpSpPr>
          <a:xfrm>
            <a:off x="9320496" y="3121762"/>
            <a:ext cx="606162" cy="1086461"/>
            <a:chOff x="9320496" y="3121762"/>
            <a:chExt cx="606162" cy="1086461"/>
          </a:xfrm>
        </p:grpSpPr>
        <p:sp>
          <p:nvSpPr>
            <p:cNvPr id="98" name="标题 1"/>
            <p:cNvSpPr txBox="1"/>
            <p:nvPr>
              <p:custDataLst>
                <p:tags r:id="rId95"/>
              </p:custDataLst>
            </p:nvPr>
          </p:nvSpPr>
          <p:spPr>
            <a:xfrm rot="-2700000">
              <a:off x="9579210" y="3040505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9" name="标题 1"/>
            <p:cNvSpPr txBox="1"/>
            <p:nvPr>
              <p:custDataLst>
                <p:tags r:id="rId96"/>
              </p:custDataLst>
            </p:nvPr>
          </p:nvSpPr>
          <p:spPr>
            <a:xfrm rot="-2699514">
              <a:off x="9239492" y="3861096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00" name="组合 99"/>
          <p:cNvGrpSpPr/>
          <p:nvPr>
            <p:custDataLst>
              <p:tags r:id="rId97"/>
            </p:custDataLst>
          </p:nvPr>
        </p:nvGrpSpPr>
        <p:grpSpPr>
          <a:xfrm>
            <a:off x="9578217" y="3122022"/>
            <a:ext cx="606166" cy="1086465"/>
            <a:chOff x="9578217" y="3122022"/>
            <a:chExt cx="606166" cy="1086465"/>
          </a:xfrm>
        </p:grpSpPr>
        <p:sp>
          <p:nvSpPr>
            <p:cNvPr id="101" name="标题 1"/>
            <p:cNvSpPr txBox="1"/>
            <p:nvPr>
              <p:custDataLst>
                <p:tags r:id="rId98"/>
              </p:custDataLst>
            </p:nvPr>
          </p:nvSpPr>
          <p:spPr>
            <a:xfrm rot="-2700000">
              <a:off x="9836931" y="3040765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2" name="标题 1"/>
            <p:cNvSpPr txBox="1"/>
            <p:nvPr>
              <p:custDataLst>
                <p:tags r:id="rId99"/>
              </p:custDataLst>
            </p:nvPr>
          </p:nvSpPr>
          <p:spPr>
            <a:xfrm rot="-2699514">
              <a:off x="9497217" y="3861360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03" name="组合 102"/>
          <p:cNvGrpSpPr/>
          <p:nvPr>
            <p:custDataLst>
              <p:tags r:id="rId100"/>
            </p:custDataLst>
          </p:nvPr>
        </p:nvGrpSpPr>
        <p:grpSpPr>
          <a:xfrm>
            <a:off x="9833916" y="3121439"/>
            <a:ext cx="606431" cy="1087262"/>
            <a:chOff x="9833916" y="3121439"/>
            <a:chExt cx="606431" cy="1087262"/>
          </a:xfrm>
        </p:grpSpPr>
        <p:sp>
          <p:nvSpPr>
            <p:cNvPr id="104" name="标题 1"/>
            <p:cNvSpPr txBox="1"/>
            <p:nvPr>
              <p:custDataLst>
                <p:tags r:id="rId101"/>
              </p:custDataLst>
            </p:nvPr>
          </p:nvSpPr>
          <p:spPr>
            <a:xfrm rot="-2700000">
              <a:off x="10093186" y="3040182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5" name="标题 1"/>
            <p:cNvSpPr txBox="1"/>
            <p:nvPr>
              <p:custDataLst>
                <p:tags r:id="rId102"/>
              </p:custDataLst>
            </p:nvPr>
          </p:nvSpPr>
          <p:spPr>
            <a:xfrm rot="-2699514">
              <a:off x="9752693" y="3861574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06" name="组合 105"/>
          <p:cNvGrpSpPr/>
          <p:nvPr>
            <p:custDataLst>
              <p:tags r:id="rId103"/>
            </p:custDataLst>
          </p:nvPr>
        </p:nvGrpSpPr>
        <p:grpSpPr>
          <a:xfrm>
            <a:off x="10089403" y="3121638"/>
            <a:ext cx="606416" cy="1087265"/>
            <a:chOff x="10089403" y="3121638"/>
            <a:chExt cx="606416" cy="1087265"/>
          </a:xfrm>
        </p:grpSpPr>
        <p:sp>
          <p:nvSpPr>
            <p:cNvPr id="107" name="标题 1"/>
            <p:cNvSpPr txBox="1"/>
            <p:nvPr>
              <p:custDataLst>
                <p:tags r:id="rId104"/>
              </p:custDataLst>
            </p:nvPr>
          </p:nvSpPr>
          <p:spPr>
            <a:xfrm rot="-2700000">
              <a:off x="10348658" y="3040381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8" name="标题 1"/>
            <p:cNvSpPr txBox="1"/>
            <p:nvPr>
              <p:custDataLst>
                <p:tags r:id="rId105"/>
              </p:custDataLst>
            </p:nvPr>
          </p:nvSpPr>
          <p:spPr>
            <a:xfrm rot="-2699514">
              <a:off x="10008180" y="3861776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09" name="组合 108"/>
          <p:cNvGrpSpPr/>
          <p:nvPr>
            <p:custDataLst>
              <p:tags r:id="rId106"/>
            </p:custDataLst>
          </p:nvPr>
        </p:nvGrpSpPr>
        <p:grpSpPr>
          <a:xfrm>
            <a:off x="10345417" y="3121837"/>
            <a:ext cx="606198" cy="1086498"/>
            <a:chOff x="10345417" y="3121837"/>
            <a:chExt cx="606198" cy="1086498"/>
          </a:xfrm>
        </p:grpSpPr>
        <p:sp>
          <p:nvSpPr>
            <p:cNvPr id="110" name="标题 1"/>
            <p:cNvSpPr txBox="1"/>
            <p:nvPr>
              <p:custDataLst>
                <p:tags r:id="rId107"/>
              </p:custDataLst>
            </p:nvPr>
          </p:nvSpPr>
          <p:spPr>
            <a:xfrm rot="-2700000">
              <a:off x="10604131" y="3040580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1" name="标题 1"/>
            <p:cNvSpPr txBox="1"/>
            <p:nvPr>
              <p:custDataLst>
                <p:tags r:id="rId108"/>
              </p:custDataLst>
            </p:nvPr>
          </p:nvSpPr>
          <p:spPr>
            <a:xfrm rot="-2699514">
              <a:off x="10264449" y="3861208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12" name="组合 111"/>
          <p:cNvGrpSpPr/>
          <p:nvPr>
            <p:custDataLst>
              <p:tags r:id="rId109"/>
            </p:custDataLst>
          </p:nvPr>
        </p:nvGrpSpPr>
        <p:grpSpPr>
          <a:xfrm>
            <a:off x="10600890" y="3122036"/>
            <a:ext cx="606202" cy="1086501"/>
            <a:chOff x="10600890" y="3122036"/>
            <a:chExt cx="606202" cy="1086501"/>
          </a:xfrm>
        </p:grpSpPr>
        <p:sp>
          <p:nvSpPr>
            <p:cNvPr id="113" name="标题 1"/>
            <p:cNvSpPr txBox="1"/>
            <p:nvPr>
              <p:custDataLst>
                <p:tags r:id="rId110"/>
              </p:custDataLst>
            </p:nvPr>
          </p:nvSpPr>
          <p:spPr>
            <a:xfrm rot="-2700000">
              <a:off x="10859604" y="3040779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4" name="标题 1"/>
            <p:cNvSpPr txBox="1"/>
            <p:nvPr>
              <p:custDataLst>
                <p:tags r:id="rId111"/>
              </p:custDataLst>
            </p:nvPr>
          </p:nvSpPr>
          <p:spPr>
            <a:xfrm rot="-2699514">
              <a:off x="10519926" y="3861410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15" name="组合 114"/>
          <p:cNvGrpSpPr/>
          <p:nvPr>
            <p:custDataLst>
              <p:tags r:id="rId112"/>
            </p:custDataLst>
          </p:nvPr>
        </p:nvGrpSpPr>
        <p:grpSpPr>
          <a:xfrm>
            <a:off x="10856636" y="3121442"/>
            <a:ext cx="606383" cy="1087297"/>
            <a:chOff x="10856636" y="3121442"/>
            <a:chExt cx="606383" cy="1087297"/>
          </a:xfrm>
        </p:grpSpPr>
        <p:sp>
          <p:nvSpPr>
            <p:cNvPr id="116" name="标题 1"/>
            <p:cNvSpPr txBox="1"/>
            <p:nvPr>
              <p:custDataLst>
                <p:tags r:id="rId113"/>
              </p:custDataLst>
            </p:nvPr>
          </p:nvSpPr>
          <p:spPr>
            <a:xfrm rot="-2700000">
              <a:off x="11115858" y="3040185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7" name="标题 1"/>
            <p:cNvSpPr txBox="1"/>
            <p:nvPr>
              <p:custDataLst>
                <p:tags r:id="rId114"/>
              </p:custDataLst>
            </p:nvPr>
          </p:nvSpPr>
          <p:spPr>
            <a:xfrm rot="-2699514">
              <a:off x="10775413" y="3861612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18" name="组合 117"/>
          <p:cNvGrpSpPr/>
          <p:nvPr>
            <p:custDataLst>
              <p:tags r:id="rId115"/>
            </p:custDataLst>
          </p:nvPr>
        </p:nvGrpSpPr>
        <p:grpSpPr>
          <a:xfrm>
            <a:off x="11112123" y="3121641"/>
            <a:ext cx="606369" cy="1087312"/>
            <a:chOff x="11112123" y="3121641"/>
            <a:chExt cx="606369" cy="1087312"/>
          </a:xfrm>
        </p:grpSpPr>
        <p:sp>
          <p:nvSpPr>
            <p:cNvPr id="119" name="标题 1"/>
            <p:cNvSpPr txBox="1"/>
            <p:nvPr>
              <p:custDataLst>
                <p:tags r:id="rId116"/>
              </p:custDataLst>
            </p:nvPr>
          </p:nvSpPr>
          <p:spPr>
            <a:xfrm rot="-2700000">
              <a:off x="11371331" y="3040384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0" name="标题 1"/>
            <p:cNvSpPr txBox="1"/>
            <p:nvPr>
              <p:custDataLst>
                <p:tags r:id="rId117"/>
              </p:custDataLst>
            </p:nvPr>
          </p:nvSpPr>
          <p:spPr>
            <a:xfrm rot="-2699514">
              <a:off x="11030900" y="3861826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21" name="组合 120"/>
          <p:cNvGrpSpPr/>
          <p:nvPr>
            <p:custDataLst>
              <p:tags r:id="rId118"/>
            </p:custDataLst>
          </p:nvPr>
        </p:nvGrpSpPr>
        <p:grpSpPr>
          <a:xfrm>
            <a:off x="11368101" y="3121840"/>
            <a:ext cx="606234" cy="1086533"/>
            <a:chOff x="11368101" y="3121840"/>
            <a:chExt cx="606234" cy="1086533"/>
          </a:xfrm>
        </p:grpSpPr>
        <p:sp>
          <p:nvSpPr>
            <p:cNvPr id="122" name="标题 1"/>
            <p:cNvSpPr txBox="1"/>
            <p:nvPr>
              <p:custDataLst>
                <p:tags r:id="rId119"/>
              </p:custDataLst>
            </p:nvPr>
          </p:nvSpPr>
          <p:spPr>
            <a:xfrm rot="-2700000">
              <a:off x="11626815" y="304058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3" name="标题 1"/>
            <p:cNvSpPr txBox="1"/>
            <p:nvPr>
              <p:custDataLst>
                <p:tags r:id="rId120"/>
              </p:custDataLst>
            </p:nvPr>
          </p:nvSpPr>
          <p:spPr>
            <a:xfrm rot="-2699514">
              <a:off x="11287169" y="3861246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24" name="组合 123"/>
          <p:cNvGrpSpPr/>
          <p:nvPr>
            <p:custDataLst>
              <p:tags r:id="rId121"/>
            </p:custDataLst>
          </p:nvPr>
        </p:nvGrpSpPr>
        <p:grpSpPr>
          <a:xfrm>
            <a:off x="9835904" y="3121925"/>
            <a:ext cx="606946" cy="1086399"/>
            <a:chOff x="9835904" y="3121925"/>
            <a:chExt cx="606946" cy="1086399"/>
          </a:xfrm>
        </p:grpSpPr>
        <p:sp>
          <p:nvSpPr>
            <p:cNvPr id="125" name="标题 1"/>
            <p:cNvSpPr txBox="1"/>
            <p:nvPr>
              <p:custDataLst>
                <p:tags r:id="rId122"/>
              </p:custDataLst>
            </p:nvPr>
          </p:nvSpPr>
          <p:spPr>
            <a:xfrm rot="-2699514">
              <a:off x="10095723" y="3040702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6" name="标题 1"/>
            <p:cNvSpPr txBox="1"/>
            <p:nvPr>
              <p:custDataLst>
                <p:tags r:id="rId123"/>
              </p:custDataLst>
            </p:nvPr>
          </p:nvSpPr>
          <p:spPr>
            <a:xfrm rot="-2700000">
              <a:off x="9754647" y="3861163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27" name="组合 126"/>
          <p:cNvGrpSpPr/>
          <p:nvPr>
            <p:custDataLst>
              <p:tags r:id="rId124"/>
            </p:custDataLst>
          </p:nvPr>
        </p:nvGrpSpPr>
        <p:grpSpPr>
          <a:xfrm>
            <a:off x="3644551" y="3127776"/>
            <a:ext cx="606713" cy="1086632"/>
            <a:chOff x="3644551" y="3127776"/>
            <a:chExt cx="606713" cy="1086632"/>
          </a:xfrm>
        </p:grpSpPr>
        <p:sp>
          <p:nvSpPr>
            <p:cNvPr id="128" name="标题 1"/>
            <p:cNvSpPr txBox="1"/>
            <p:nvPr>
              <p:custDataLst>
                <p:tags r:id="rId125"/>
              </p:custDataLst>
            </p:nvPr>
          </p:nvSpPr>
          <p:spPr>
            <a:xfrm rot="-2699514">
              <a:off x="3904137" y="304655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9" name="标题 1"/>
            <p:cNvSpPr txBox="1"/>
            <p:nvPr>
              <p:custDataLst>
                <p:tags r:id="rId126"/>
              </p:custDataLst>
            </p:nvPr>
          </p:nvSpPr>
          <p:spPr>
            <a:xfrm rot="-2700000">
              <a:off x="3563294" y="3867247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30" name="组合 129"/>
          <p:cNvGrpSpPr/>
          <p:nvPr>
            <p:custDataLst>
              <p:tags r:id="rId127"/>
            </p:custDataLst>
          </p:nvPr>
        </p:nvGrpSpPr>
        <p:grpSpPr>
          <a:xfrm>
            <a:off x="6224819" y="3127868"/>
            <a:ext cx="606040" cy="1086339"/>
            <a:chOff x="6224819" y="3127868"/>
            <a:chExt cx="606040" cy="1086339"/>
          </a:xfrm>
        </p:grpSpPr>
        <p:sp>
          <p:nvSpPr>
            <p:cNvPr id="131" name="标题 1"/>
            <p:cNvSpPr txBox="1"/>
            <p:nvPr>
              <p:custDataLst>
                <p:tags r:id="rId128"/>
              </p:custDataLst>
            </p:nvPr>
          </p:nvSpPr>
          <p:spPr>
            <a:xfrm rot="-2700000">
              <a:off x="6483533" y="3046611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2" name="标题 1"/>
            <p:cNvSpPr txBox="1"/>
            <p:nvPr>
              <p:custDataLst>
                <p:tags r:id="rId129"/>
              </p:custDataLst>
            </p:nvPr>
          </p:nvSpPr>
          <p:spPr>
            <a:xfrm rot="-2699514">
              <a:off x="6143693" y="3867080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33" name="组合 132"/>
          <p:cNvGrpSpPr/>
          <p:nvPr>
            <p:custDataLst>
              <p:tags r:id="rId130"/>
            </p:custDataLst>
          </p:nvPr>
        </p:nvGrpSpPr>
        <p:grpSpPr>
          <a:xfrm>
            <a:off x="7759068" y="3128150"/>
            <a:ext cx="606132" cy="1086432"/>
            <a:chOff x="7759068" y="3128150"/>
            <a:chExt cx="606132" cy="1086432"/>
          </a:xfrm>
        </p:grpSpPr>
        <p:sp>
          <p:nvSpPr>
            <p:cNvPr id="134" name="标题 1"/>
            <p:cNvSpPr txBox="1"/>
            <p:nvPr>
              <p:custDataLst>
                <p:tags r:id="rId131"/>
              </p:custDataLst>
            </p:nvPr>
          </p:nvSpPr>
          <p:spPr>
            <a:xfrm rot="-2700000">
              <a:off x="8017782" y="304689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5" name="标题 1"/>
            <p:cNvSpPr txBox="1"/>
            <p:nvPr>
              <p:custDataLst>
                <p:tags r:id="rId132"/>
              </p:custDataLst>
            </p:nvPr>
          </p:nvSpPr>
          <p:spPr>
            <a:xfrm rot="-2699514">
              <a:off x="7678034" y="3867455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36" name="标题 1"/>
          <p:cNvSpPr txBox="1"/>
          <p:nvPr>
            <p:custDataLst>
              <p:tags r:id="rId133"/>
            </p:custDataLst>
          </p:nvPr>
        </p:nvSpPr>
        <p:spPr>
          <a:xfrm>
            <a:off x="6756999" y="1222082"/>
            <a:ext cx="2524671" cy="5327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测试优化</a:t>
            </a:r>
            <a:endParaRPr kumimoji="1" lang="zh-CN" altLang="en-US"/>
          </a:p>
        </p:txBody>
      </p:sp>
      <p:sp>
        <p:nvSpPr>
          <p:cNvPr id="137" name="标题 1"/>
          <p:cNvSpPr txBox="1"/>
          <p:nvPr>
            <p:custDataLst>
              <p:tags r:id="rId134"/>
            </p:custDataLst>
          </p:nvPr>
        </p:nvSpPr>
        <p:spPr>
          <a:xfrm>
            <a:off x="6757001" y="1812989"/>
            <a:ext cx="2524671" cy="11072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1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在接口实现完成后，进行全面的测试工作，包括单元测试、接口测试、前端测试和性能测试。
根据测试结果，对系统进行优化和调整，修复发现的问题，提高系统的稳定性和性能。</a:t>
            </a:r>
            <a:endParaRPr kumimoji="1" lang="zh-CN" altLang="en-US"/>
          </a:p>
        </p:txBody>
      </p:sp>
      <p:sp>
        <p:nvSpPr>
          <p:cNvPr id="140" name="标题 1"/>
          <p:cNvSpPr txBox="1"/>
          <p:nvPr>
            <p:custDataLst>
              <p:tags r:id="rId135"/>
            </p:custDataLst>
          </p:nvPr>
        </p:nvSpPr>
        <p:spPr>
          <a:xfrm>
            <a:off x="8994229" y="4348498"/>
            <a:ext cx="2524671" cy="5327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后期维护与更新</a:t>
            </a:r>
            <a:endParaRPr kumimoji="1" lang="zh-CN" altLang="en-US"/>
          </a:p>
        </p:txBody>
      </p:sp>
      <p:sp>
        <p:nvSpPr>
          <p:cNvPr id="141" name="标题 1"/>
          <p:cNvSpPr txBox="1"/>
          <p:nvPr>
            <p:custDataLst>
              <p:tags r:id="rId136"/>
            </p:custDataLst>
          </p:nvPr>
        </p:nvSpPr>
        <p:spPr>
          <a:xfrm>
            <a:off x="1898463" y="1222082"/>
            <a:ext cx="2524671" cy="5327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接口实现与联调</a:t>
            </a:r>
            <a:endParaRPr kumimoji="1" lang="zh-CN" altLang="en-US"/>
          </a:p>
        </p:txBody>
      </p:sp>
      <p:sp>
        <p:nvSpPr>
          <p:cNvPr id="142" name="标题 1"/>
          <p:cNvSpPr txBox="1"/>
          <p:nvPr>
            <p:custDataLst>
              <p:tags r:id="rId137"/>
            </p:custDataLst>
          </p:nvPr>
        </p:nvSpPr>
        <p:spPr>
          <a:xfrm>
            <a:off x="1898465" y="1812989"/>
            <a:ext cx="2524671" cy="11072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接下来将重点实现剩余的接口功能，包括播客上传、评论管理、收藏功能等。
进行前后端联调，确保接口之间的数据交互正确无误，各模块功能协同工作，达到预期效果。</a:t>
            </a:r>
            <a:endParaRPr kumimoji="1" lang="zh-CN" altLang="en-US"/>
          </a:p>
        </p:txBody>
      </p:sp>
      <p:sp>
        <p:nvSpPr>
          <p:cNvPr id="143" name="标题 1"/>
          <p:cNvSpPr txBox="1"/>
          <p:nvPr>
            <p:custDataLst>
              <p:tags r:id="rId138"/>
            </p:custDataLst>
          </p:nvPr>
        </p:nvSpPr>
        <p:spPr>
          <a:xfrm>
            <a:off x="8994228" y="4939405"/>
            <a:ext cx="2524671" cy="11072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项目上线后，将持续关注系统的运行情况，及时处理用户反馈的问题和建议。
根据市场需求和技术发展，定期进行系统的维护和更新，不断优化用户体验，增加新功能，保持项目的竞争力。</a:t>
            </a:r>
            <a:endParaRPr kumimoji="1" lang="zh-CN" altLang="en-US"/>
          </a:p>
        </p:txBody>
      </p:sp>
      <p:grpSp>
        <p:nvGrpSpPr>
          <p:cNvPr id="144" name="组合 143"/>
          <p:cNvGrpSpPr/>
          <p:nvPr>
            <p:custDataLst>
              <p:tags r:id="rId139"/>
            </p:custDataLst>
          </p:nvPr>
        </p:nvGrpSpPr>
        <p:grpSpPr>
          <a:xfrm>
            <a:off x="8799442" y="3121762"/>
            <a:ext cx="606129" cy="1086428"/>
            <a:chOff x="8799442" y="3121762"/>
            <a:chExt cx="606129" cy="1086428"/>
          </a:xfrm>
        </p:grpSpPr>
        <p:sp>
          <p:nvSpPr>
            <p:cNvPr id="145" name="标题 1"/>
            <p:cNvSpPr txBox="1"/>
            <p:nvPr>
              <p:custDataLst>
                <p:tags r:id="rId140"/>
              </p:custDataLst>
            </p:nvPr>
          </p:nvSpPr>
          <p:spPr>
            <a:xfrm rot="-2700000">
              <a:off x="9058156" y="3040505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6" name="标题 1"/>
            <p:cNvSpPr txBox="1"/>
            <p:nvPr>
              <p:custDataLst>
                <p:tags r:id="rId141"/>
              </p:custDataLst>
            </p:nvPr>
          </p:nvSpPr>
          <p:spPr>
            <a:xfrm rot="-2699514">
              <a:off x="8718405" y="3861063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7" name="标题 1"/>
          <p:cNvSpPr txBox="1"/>
          <p:nvPr>
            <p:custDataLst>
              <p:tags r:id="rId142"/>
            </p:custDataLst>
          </p:nvPr>
        </p:nvSpPr>
        <p:spPr>
          <a:xfrm>
            <a:off x="191135" y="3069016"/>
            <a:ext cx="11916229" cy="609189"/>
          </a:xfrm>
          <a:custGeom>
            <a:avLst/>
            <a:gdLst>
              <a:gd name="connsiteX0" fmla="*/ 0 w 11916229"/>
              <a:gd name="connsiteY0" fmla="*/ 0 h 609189"/>
              <a:gd name="connsiteX1" fmla="*/ 11916230 w 11916229"/>
              <a:gd name="connsiteY1" fmla="*/ 0 h 609189"/>
              <a:gd name="connsiteX2" fmla="*/ 11916230 w 11916229"/>
              <a:gd name="connsiteY2" fmla="*/ 609189 h 609189"/>
              <a:gd name="connsiteX3" fmla="*/ 0 w 11916229"/>
              <a:gd name="connsiteY3" fmla="*/ 609189 h 609189"/>
            </a:gdLst>
            <a:ahLst/>
            <a:cxnLst/>
            <a:rect l="l" t="t" r="r" b="b"/>
            <a:pathLst>
              <a:path w="11916229" h="609189">
                <a:moveTo>
                  <a:pt x="0" y="0"/>
                </a:moveTo>
                <a:lnTo>
                  <a:pt x="11916230" y="0"/>
                </a:lnTo>
                <a:lnTo>
                  <a:pt x="11916230" y="609189"/>
                </a:lnTo>
                <a:lnTo>
                  <a:pt x="0" y="609189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8" name="标题 1"/>
          <p:cNvSpPr txBox="1"/>
          <p:nvPr>
            <p:custDataLst>
              <p:tags r:id="rId143"/>
            </p:custDataLst>
          </p:nvPr>
        </p:nvSpPr>
        <p:spPr>
          <a:xfrm>
            <a:off x="0" y="3974668"/>
            <a:ext cx="11916229" cy="609189"/>
          </a:xfrm>
          <a:custGeom>
            <a:avLst/>
            <a:gdLst>
              <a:gd name="connsiteX0" fmla="*/ 0 w 11916229"/>
              <a:gd name="connsiteY0" fmla="*/ 0 h 609189"/>
              <a:gd name="connsiteX1" fmla="*/ 11916230 w 11916229"/>
              <a:gd name="connsiteY1" fmla="*/ 0 h 609189"/>
              <a:gd name="connsiteX2" fmla="*/ 11916230 w 11916229"/>
              <a:gd name="connsiteY2" fmla="*/ 609189 h 609189"/>
              <a:gd name="connsiteX3" fmla="*/ 0 w 11916229"/>
              <a:gd name="connsiteY3" fmla="*/ 609189 h 609189"/>
            </a:gdLst>
            <a:ahLst/>
            <a:cxnLst/>
            <a:rect l="l" t="t" r="r" b="b"/>
            <a:pathLst>
              <a:path w="11916229" h="609189">
                <a:moveTo>
                  <a:pt x="0" y="0"/>
                </a:moveTo>
                <a:lnTo>
                  <a:pt x="11916230" y="0"/>
                </a:lnTo>
                <a:lnTo>
                  <a:pt x="11916230" y="609189"/>
                </a:lnTo>
                <a:lnTo>
                  <a:pt x="0" y="609189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49" name="组合 148"/>
          <p:cNvGrpSpPr/>
          <p:nvPr>
            <p:custDataLst>
              <p:tags r:id="rId144"/>
            </p:custDataLst>
          </p:nvPr>
        </p:nvGrpSpPr>
        <p:grpSpPr>
          <a:xfrm>
            <a:off x="806765" y="3116456"/>
            <a:ext cx="606713" cy="1086632"/>
            <a:chOff x="806765" y="3116456"/>
            <a:chExt cx="606713" cy="1086632"/>
          </a:xfrm>
        </p:grpSpPr>
        <p:sp>
          <p:nvSpPr>
            <p:cNvPr id="150" name="标题 1"/>
            <p:cNvSpPr txBox="1"/>
            <p:nvPr>
              <p:custDataLst>
                <p:tags r:id="rId145"/>
              </p:custDataLst>
            </p:nvPr>
          </p:nvSpPr>
          <p:spPr>
            <a:xfrm rot="-2699514">
              <a:off x="1066351" y="3035233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accent3"/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1" name="标题 1"/>
            <p:cNvSpPr txBox="1"/>
            <p:nvPr>
              <p:custDataLst>
                <p:tags r:id="rId146"/>
              </p:custDataLst>
            </p:nvPr>
          </p:nvSpPr>
          <p:spPr>
            <a:xfrm rot="-2700000">
              <a:off x="725508" y="3855927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accent3"/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52" name="组合 151"/>
          <p:cNvGrpSpPr/>
          <p:nvPr>
            <p:custDataLst>
              <p:tags r:id="rId147"/>
            </p:custDataLst>
          </p:nvPr>
        </p:nvGrpSpPr>
        <p:grpSpPr>
          <a:xfrm>
            <a:off x="5703394" y="3121193"/>
            <a:ext cx="606040" cy="1086339"/>
            <a:chOff x="5703394" y="3121193"/>
            <a:chExt cx="606040" cy="1086339"/>
          </a:xfrm>
        </p:grpSpPr>
        <p:sp>
          <p:nvSpPr>
            <p:cNvPr id="153" name="标题 1"/>
            <p:cNvSpPr txBox="1"/>
            <p:nvPr>
              <p:custDataLst>
                <p:tags r:id="rId148"/>
              </p:custDataLst>
            </p:nvPr>
          </p:nvSpPr>
          <p:spPr>
            <a:xfrm rot="-2700000">
              <a:off x="5962108" y="3039936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accent1"/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4" name="标题 1"/>
            <p:cNvSpPr txBox="1"/>
            <p:nvPr>
              <p:custDataLst>
                <p:tags r:id="rId149"/>
              </p:custDataLst>
            </p:nvPr>
          </p:nvSpPr>
          <p:spPr>
            <a:xfrm rot="-2699514">
              <a:off x="5622268" y="3860405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accent1"/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55" name="组合 154"/>
          <p:cNvGrpSpPr/>
          <p:nvPr>
            <p:custDataLst>
              <p:tags r:id="rId150"/>
            </p:custDataLst>
          </p:nvPr>
        </p:nvGrpSpPr>
        <p:grpSpPr>
          <a:xfrm>
            <a:off x="8013397" y="3116556"/>
            <a:ext cx="606132" cy="1086432"/>
            <a:chOff x="8013397" y="3116556"/>
            <a:chExt cx="606132" cy="1086432"/>
          </a:xfrm>
        </p:grpSpPr>
        <p:sp>
          <p:nvSpPr>
            <p:cNvPr id="156" name="标题 1"/>
            <p:cNvSpPr txBox="1"/>
            <p:nvPr>
              <p:custDataLst>
                <p:tags r:id="rId151"/>
              </p:custDataLst>
            </p:nvPr>
          </p:nvSpPr>
          <p:spPr>
            <a:xfrm rot="-2700000">
              <a:off x="8272111" y="3035299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accent3"/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7" name="标题 1"/>
            <p:cNvSpPr txBox="1"/>
            <p:nvPr>
              <p:custDataLst>
                <p:tags r:id="rId152"/>
              </p:custDataLst>
            </p:nvPr>
          </p:nvSpPr>
          <p:spPr>
            <a:xfrm rot="-2699514">
              <a:off x="7932363" y="3855861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accent3"/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58" name="组合 157"/>
          <p:cNvGrpSpPr/>
          <p:nvPr>
            <p:custDataLst>
              <p:tags r:id="rId153"/>
            </p:custDataLst>
          </p:nvPr>
        </p:nvGrpSpPr>
        <p:grpSpPr>
          <a:xfrm>
            <a:off x="3127392" y="3121193"/>
            <a:ext cx="606040" cy="1086339"/>
            <a:chOff x="3127392" y="3121193"/>
            <a:chExt cx="606040" cy="1086339"/>
          </a:xfrm>
        </p:grpSpPr>
        <p:sp>
          <p:nvSpPr>
            <p:cNvPr id="159" name="标题 1"/>
            <p:cNvSpPr txBox="1"/>
            <p:nvPr>
              <p:custDataLst>
                <p:tags r:id="rId154"/>
              </p:custDataLst>
            </p:nvPr>
          </p:nvSpPr>
          <p:spPr>
            <a:xfrm rot="-2700000">
              <a:off x="3386106" y="3039936"/>
              <a:ext cx="88447" cy="768389"/>
            </a:xfrm>
            <a:custGeom>
              <a:avLst/>
              <a:gdLst>
                <a:gd name="connsiteX0" fmla="*/ 0 w 88447"/>
                <a:gd name="connsiteY0" fmla="*/ 0 h 768389"/>
                <a:gd name="connsiteX1" fmla="*/ 88448 w 88447"/>
                <a:gd name="connsiteY1" fmla="*/ 0 h 768389"/>
                <a:gd name="connsiteX2" fmla="*/ 88448 w 88447"/>
                <a:gd name="connsiteY2" fmla="*/ 768389 h 768389"/>
                <a:gd name="connsiteX3" fmla="*/ 0 w 88447"/>
                <a:gd name="connsiteY3" fmla="*/ 768389 h 768389"/>
              </a:gdLst>
              <a:ahLst/>
              <a:cxnLst/>
              <a:rect l="l" t="t" r="r" b="b"/>
              <a:pathLst>
                <a:path w="88447" h="768389">
                  <a:moveTo>
                    <a:pt x="0" y="0"/>
                  </a:moveTo>
                  <a:lnTo>
                    <a:pt x="88448" y="0"/>
                  </a:lnTo>
                  <a:lnTo>
                    <a:pt x="88448" y="768389"/>
                  </a:lnTo>
                  <a:lnTo>
                    <a:pt x="0" y="76838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0" name="标题 1"/>
            <p:cNvSpPr txBox="1"/>
            <p:nvPr>
              <p:custDataLst>
                <p:tags r:id="rId155"/>
              </p:custDataLst>
            </p:nvPr>
          </p:nvSpPr>
          <p:spPr>
            <a:xfrm rot="-2699514">
              <a:off x="3046266" y="3860405"/>
              <a:ext cx="768389" cy="88447"/>
            </a:xfrm>
            <a:custGeom>
              <a:avLst/>
              <a:gdLst>
                <a:gd name="connsiteX0" fmla="*/ 0 w 768389"/>
                <a:gd name="connsiteY0" fmla="*/ 0 h 88447"/>
                <a:gd name="connsiteX1" fmla="*/ 768389 w 768389"/>
                <a:gd name="connsiteY1" fmla="*/ 0 h 88447"/>
                <a:gd name="connsiteX2" fmla="*/ 768389 w 768389"/>
                <a:gd name="connsiteY2" fmla="*/ 88448 h 88447"/>
                <a:gd name="connsiteX3" fmla="*/ 0 w 768389"/>
                <a:gd name="connsiteY3" fmla="*/ 88448 h 88447"/>
              </a:gdLst>
              <a:ahLst/>
              <a:cxnLst/>
              <a:rect l="l" t="t" r="r" b="b"/>
              <a:pathLst>
                <a:path w="768389" h="88447">
                  <a:moveTo>
                    <a:pt x="0" y="0"/>
                  </a:moveTo>
                  <a:lnTo>
                    <a:pt x="768389" y="0"/>
                  </a:lnTo>
                  <a:lnTo>
                    <a:pt x="768389" y="88448"/>
                  </a:lnTo>
                  <a:lnTo>
                    <a:pt x="0" y="884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10507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62" name="标题 1"/>
          <p:cNvSpPr txBox="1"/>
          <p:nvPr>
            <p:custDataLst>
              <p:tags r:id="rId156"/>
            </p:custDataLst>
          </p:nvPr>
        </p:nvSpPr>
        <p:spPr>
          <a:xfrm>
            <a:off x="824018" y="1524213"/>
            <a:ext cx="906866" cy="626679"/>
          </a:xfrm>
          <a:custGeom>
            <a:avLst/>
            <a:gdLst>
              <a:gd name="connsiteX0" fmla="*/ 919865 w 1406331"/>
              <a:gd name="connsiteY0" fmla="*/ 971828 h 971828"/>
              <a:gd name="connsiteX1" fmla="*/ 486467 w 1406331"/>
              <a:gd name="connsiteY1" fmla="*/ 971828 h 971828"/>
              <a:gd name="connsiteX2" fmla="*/ 0 w 1406331"/>
              <a:gd name="connsiteY2" fmla="*/ 486467 h 971828"/>
              <a:gd name="connsiteX3" fmla="*/ 486467 w 1406331"/>
              <a:gd name="connsiteY3" fmla="*/ 0 h 971828"/>
              <a:gd name="connsiteX4" fmla="*/ 919865 w 1406331"/>
              <a:gd name="connsiteY4" fmla="*/ 0 h 971828"/>
              <a:gd name="connsiteX5" fmla="*/ 1406332 w 1406331"/>
              <a:gd name="connsiteY5" fmla="*/ 486467 h 971828"/>
              <a:gd name="connsiteX6" fmla="*/ 919865 w 1406331"/>
              <a:gd name="connsiteY6" fmla="*/ 971828 h 971828"/>
              <a:gd name="connsiteX7" fmla="*/ 486467 w 1406331"/>
              <a:gd name="connsiteY7" fmla="*/ 44224 h 971828"/>
              <a:gd name="connsiteX8" fmla="*/ 45330 w 1406331"/>
              <a:gd name="connsiteY8" fmla="*/ 486467 h 971828"/>
              <a:gd name="connsiteX9" fmla="*/ 486467 w 1406331"/>
              <a:gd name="connsiteY9" fmla="*/ 927604 h 971828"/>
              <a:gd name="connsiteX10" fmla="*/ 919865 w 1406331"/>
              <a:gd name="connsiteY10" fmla="*/ 927604 h 971828"/>
              <a:gd name="connsiteX11" fmla="*/ 1361002 w 1406331"/>
              <a:gd name="connsiteY11" fmla="*/ 486467 h 971828"/>
              <a:gd name="connsiteX12" fmla="*/ 919865 w 1406331"/>
              <a:gd name="connsiteY12" fmla="*/ 44224 h 971828"/>
              <a:gd name="connsiteX13" fmla="*/ 486467 w 1406331"/>
              <a:gd name="connsiteY13" fmla="*/ 44224 h 971828"/>
            </a:gdLst>
            <a:ahLst/>
            <a:cxnLst/>
            <a:rect l="l" t="t" r="r" b="b"/>
            <a:pathLst>
              <a:path w="1406331" h="971828">
                <a:moveTo>
                  <a:pt x="919865" y="971828"/>
                </a:moveTo>
                <a:lnTo>
                  <a:pt x="486467" y="971828"/>
                </a:lnTo>
                <a:cubicBezTo>
                  <a:pt x="218910" y="971828"/>
                  <a:pt x="0" y="754024"/>
                  <a:pt x="0" y="486467"/>
                </a:cubicBezTo>
                <a:cubicBezTo>
                  <a:pt x="0" y="218910"/>
                  <a:pt x="217804" y="0"/>
                  <a:pt x="486467" y="0"/>
                </a:cubicBezTo>
                <a:lnTo>
                  <a:pt x="919865" y="0"/>
                </a:lnTo>
                <a:cubicBezTo>
                  <a:pt x="1187421" y="0"/>
                  <a:pt x="1406332" y="217805"/>
                  <a:pt x="1406332" y="486467"/>
                </a:cubicBezTo>
                <a:cubicBezTo>
                  <a:pt x="1406332" y="754024"/>
                  <a:pt x="1187421" y="971828"/>
                  <a:pt x="919865" y="971828"/>
                </a:cubicBezTo>
                <a:close/>
                <a:moveTo>
                  <a:pt x="486467" y="44224"/>
                </a:moveTo>
                <a:cubicBezTo>
                  <a:pt x="243234" y="44224"/>
                  <a:pt x="45330" y="242128"/>
                  <a:pt x="45330" y="486467"/>
                </a:cubicBezTo>
                <a:cubicBezTo>
                  <a:pt x="45330" y="729701"/>
                  <a:pt x="243234" y="927604"/>
                  <a:pt x="486467" y="927604"/>
                </a:cubicBezTo>
                <a:lnTo>
                  <a:pt x="919865" y="927604"/>
                </a:lnTo>
                <a:cubicBezTo>
                  <a:pt x="1163098" y="927604"/>
                  <a:pt x="1361002" y="729701"/>
                  <a:pt x="1361002" y="486467"/>
                </a:cubicBezTo>
                <a:cubicBezTo>
                  <a:pt x="1361002" y="243234"/>
                  <a:pt x="1163098" y="44224"/>
                  <a:pt x="919865" y="44224"/>
                </a:cubicBezTo>
                <a:lnTo>
                  <a:pt x="486467" y="44224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3" name="标题 1"/>
          <p:cNvSpPr txBox="1"/>
          <p:nvPr>
            <p:custDataLst>
              <p:tags r:id="rId157"/>
            </p:custDataLst>
          </p:nvPr>
        </p:nvSpPr>
        <p:spPr>
          <a:xfrm>
            <a:off x="1089936" y="1664087"/>
            <a:ext cx="375030" cy="34692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3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4" name="标题 1"/>
          <p:cNvSpPr txBox="1"/>
          <p:nvPr>
            <p:custDataLst>
              <p:tags r:id="rId158"/>
            </p:custDataLst>
          </p:nvPr>
        </p:nvSpPr>
        <p:spPr>
          <a:xfrm>
            <a:off x="5682556" y="1524213"/>
            <a:ext cx="906866" cy="626679"/>
          </a:xfrm>
          <a:custGeom>
            <a:avLst/>
            <a:gdLst>
              <a:gd name="connsiteX0" fmla="*/ 919865 w 1406331"/>
              <a:gd name="connsiteY0" fmla="*/ 971828 h 971828"/>
              <a:gd name="connsiteX1" fmla="*/ 486467 w 1406331"/>
              <a:gd name="connsiteY1" fmla="*/ 971828 h 971828"/>
              <a:gd name="connsiteX2" fmla="*/ 0 w 1406331"/>
              <a:gd name="connsiteY2" fmla="*/ 486467 h 971828"/>
              <a:gd name="connsiteX3" fmla="*/ 486467 w 1406331"/>
              <a:gd name="connsiteY3" fmla="*/ 0 h 971828"/>
              <a:gd name="connsiteX4" fmla="*/ 919865 w 1406331"/>
              <a:gd name="connsiteY4" fmla="*/ 0 h 971828"/>
              <a:gd name="connsiteX5" fmla="*/ 1406332 w 1406331"/>
              <a:gd name="connsiteY5" fmla="*/ 486467 h 971828"/>
              <a:gd name="connsiteX6" fmla="*/ 919865 w 1406331"/>
              <a:gd name="connsiteY6" fmla="*/ 971828 h 971828"/>
              <a:gd name="connsiteX7" fmla="*/ 486467 w 1406331"/>
              <a:gd name="connsiteY7" fmla="*/ 44224 h 971828"/>
              <a:gd name="connsiteX8" fmla="*/ 45330 w 1406331"/>
              <a:gd name="connsiteY8" fmla="*/ 486467 h 971828"/>
              <a:gd name="connsiteX9" fmla="*/ 486467 w 1406331"/>
              <a:gd name="connsiteY9" fmla="*/ 927604 h 971828"/>
              <a:gd name="connsiteX10" fmla="*/ 919865 w 1406331"/>
              <a:gd name="connsiteY10" fmla="*/ 927604 h 971828"/>
              <a:gd name="connsiteX11" fmla="*/ 1361002 w 1406331"/>
              <a:gd name="connsiteY11" fmla="*/ 486467 h 971828"/>
              <a:gd name="connsiteX12" fmla="*/ 919865 w 1406331"/>
              <a:gd name="connsiteY12" fmla="*/ 44224 h 971828"/>
              <a:gd name="connsiteX13" fmla="*/ 486467 w 1406331"/>
              <a:gd name="connsiteY13" fmla="*/ 44224 h 971828"/>
            </a:gdLst>
            <a:ahLst/>
            <a:cxnLst/>
            <a:rect l="l" t="t" r="r" b="b"/>
            <a:pathLst>
              <a:path w="1406331" h="971828">
                <a:moveTo>
                  <a:pt x="919865" y="971828"/>
                </a:moveTo>
                <a:lnTo>
                  <a:pt x="486467" y="971828"/>
                </a:lnTo>
                <a:cubicBezTo>
                  <a:pt x="218910" y="971828"/>
                  <a:pt x="0" y="754024"/>
                  <a:pt x="0" y="486467"/>
                </a:cubicBezTo>
                <a:cubicBezTo>
                  <a:pt x="0" y="218910"/>
                  <a:pt x="217804" y="0"/>
                  <a:pt x="486467" y="0"/>
                </a:cubicBezTo>
                <a:lnTo>
                  <a:pt x="919865" y="0"/>
                </a:lnTo>
                <a:cubicBezTo>
                  <a:pt x="1187421" y="0"/>
                  <a:pt x="1406332" y="217805"/>
                  <a:pt x="1406332" y="486467"/>
                </a:cubicBezTo>
                <a:cubicBezTo>
                  <a:pt x="1406332" y="754024"/>
                  <a:pt x="1187421" y="971828"/>
                  <a:pt x="919865" y="971828"/>
                </a:cubicBezTo>
                <a:close/>
                <a:moveTo>
                  <a:pt x="486467" y="44224"/>
                </a:moveTo>
                <a:cubicBezTo>
                  <a:pt x="243234" y="44224"/>
                  <a:pt x="45330" y="242128"/>
                  <a:pt x="45330" y="486467"/>
                </a:cubicBezTo>
                <a:cubicBezTo>
                  <a:pt x="45330" y="729701"/>
                  <a:pt x="243234" y="927604"/>
                  <a:pt x="486467" y="927604"/>
                </a:cubicBezTo>
                <a:lnTo>
                  <a:pt x="919865" y="927604"/>
                </a:lnTo>
                <a:cubicBezTo>
                  <a:pt x="1163098" y="927604"/>
                  <a:pt x="1361002" y="729701"/>
                  <a:pt x="1361002" y="486467"/>
                </a:cubicBezTo>
                <a:cubicBezTo>
                  <a:pt x="1361002" y="243234"/>
                  <a:pt x="1163098" y="44224"/>
                  <a:pt x="919865" y="44224"/>
                </a:cubicBezTo>
                <a:lnTo>
                  <a:pt x="486467" y="44224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5" name="标题 1"/>
          <p:cNvSpPr txBox="1"/>
          <p:nvPr>
            <p:custDataLst>
              <p:tags r:id="rId159"/>
            </p:custDataLst>
          </p:nvPr>
        </p:nvSpPr>
        <p:spPr>
          <a:xfrm>
            <a:off x="5948485" y="1667548"/>
            <a:ext cx="375030" cy="340008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accent3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6" name="标题 1"/>
          <p:cNvSpPr txBox="1"/>
          <p:nvPr>
            <p:custDataLst>
              <p:tags r:id="rId160"/>
            </p:custDataLst>
          </p:nvPr>
        </p:nvSpPr>
        <p:spPr>
          <a:xfrm>
            <a:off x="7911510" y="4636162"/>
            <a:ext cx="906866" cy="626679"/>
          </a:xfrm>
          <a:custGeom>
            <a:avLst/>
            <a:gdLst>
              <a:gd name="connsiteX0" fmla="*/ 919865 w 1406331"/>
              <a:gd name="connsiteY0" fmla="*/ 971828 h 971828"/>
              <a:gd name="connsiteX1" fmla="*/ 486467 w 1406331"/>
              <a:gd name="connsiteY1" fmla="*/ 971828 h 971828"/>
              <a:gd name="connsiteX2" fmla="*/ 0 w 1406331"/>
              <a:gd name="connsiteY2" fmla="*/ 486467 h 971828"/>
              <a:gd name="connsiteX3" fmla="*/ 486467 w 1406331"/>
              <a:gd name="connsiteY3" fmla="*/ 0 h 971828"/>
              <a:gd name="connsiteX4" fmla="*/ 919865 w 1406331"/>
              <a:gd name="connsiteY4" fmla="*/ 0 h 971828"/>
              <a:gd name="connsiteX5" fmla="*/ 1406332 w 1406331"/>
              <a:gd name="connsiteY5" fmla="*/ 486467 h 971828"/>
              <a:gd name="connsiteX6" fmla="*/ 919865 w 1406331"/>
              <a:gd name="connsiteY6" fmla="*/ 971828 h 971828"/>
              <a:gd name="connsiteX7" fmla="*/ 486467 w 1406331"/>
              <a:gd name="connsiteY7" fmla="*/ 44224 h 971828"/>
              <a:gd name="connsiteX8" fmla="*/ 45330 w 1406331"/>
              <a:gd name="connsiteY8" fmla="*/ 486467 h 971828"/>
              <a:gd name="connsiteX9" fmla="*/ 486467 w 1406331"/>
              <a:gd name="connsiteY9" fmla="*/ 927604 h 971828"/>
              <a:gd name="connsiteX10" fmla="*/ 919865 w 1406331"/>
              <a:gd name="connsiteY10" fmla="*/ 927604 h 971828"/>
              <a:gd name="connsiteX11" fmla="*/ 1361002 w 1406331"/>
              <a:gd name="connsiteY11" fmla="*/ 486467 h 971828"/>
              <a:gd name="connsiteX12" fmla="*/ 919865 w 1406331"/>
              <a:gd name="connsiteY12" fmla="*/ 44224 h 971828"/>
              <a:gd name="connsiteX13" fmla="*/ 486467 w 1406331"/>
              <a:gd name="connsiteY13" fmla="*/ 44224 h 971828"/>
            </a:gdLst>
            <a:ahLst/>
            <a:cxnLst/>
            <a:rect l="l" t="t" r="r" b="b"/>
            <a:pathLst>
              <a:path w="1406331" h="971828">
                <a:moveTo>
                  <a:pt x="919865" y="971828"/>
                </a:moveTo>
                <a:lnTo>
                  <a:pt x="486467" y="971828"/>
                </a:lnTo>
                <a:cubicBezTo>
                  <a:pt x="218910" y="971828"/>
                  <a:pt x="0" y="754024"/>
                  <a:pt x="0" y="486467"/>
                </a:cubicBezTo>
                <a:cubicBezTo>
                  <a:pt x="0" y="218910"/>
                  <a:pt x="217804" y="0"/>
                  <a:pt x="486467" y="0"/>
                </a:cubicBezTo>
                <a:lnTo>
                  <a:pt x="919865" y="0"/>
                </a:lnTo>
                <a:cubicBezTo>
                  <a:pt x="1187421" y="0"/>
                  <a:pt x="1406332" y="217805"/>
                  <a:pt x="1406332" y="486467"/>
                </a:cubicBezTo>
                <a:cubicBezTo>
                  <a:pt x="1406332" y="754024"/>
                  <a:pt x="1187421" y="971828"/>
                  <a:pt x="919865" y="971828"/>
                </a:cubicBezTo>
                <a:close/>
                <a:moveTo>
                  <a:pt x="486467" y="44224"/>
                </a:moveTo>
                <a:cubicBezTo>
                  <a:pt x="243234" y="44224"/>
                  <a:pt x="45330" y="242128"/>
                  <a:pt x="45330" y="486467"/>
                </a:cubicBezTo>
                <a:cubicBezTo>
                  <a:pt x="45330" y="729701"/>
                  <a:pt x="243234" y="927604"/>
                  <a:pt x="486467" y="927604"/>
                </a:cubicBezTo>
                <a:lnTo>
                  <a:pt x="919865" y="927604"/>
                </a:lnTo>
                <a:cubicBezTo>
                  <a:pt x="1163098" y="927604"/>
                  <a:pt x="1361002" y="729701"/>
                  <a:pt x="1361002" y="486467"/>
                </a:cubicBezTo>
                <a:cubicBezTo>
                  <a:pt x="1361002" y="243234"/>
                  <a:pt x="1163098" y="44224"/>
                  <a:pt x="919865" y="44224"/>
                </a:cubicBezTo>
                <a:lnTo>
                  <a:pt x="486467" y="44224"/>
                </a:lnTo>
                <a:close/>
              </a:path>
            </a:pathLst>
          </a:custGeom>
          <a:solidFill>
            <a:schemeClr val="accent3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7" name="标题 1"/>
          <p:cNvSpPr txBox="1"/>
          <p:nvPr>
            <p:custDataLst>
              <p:tags r:id="rId161"/>
            </p:custDataLst>
          </p:nvPr>
        </p:nvSpPr>
        <p:spPr>
          <a:xfrm>
            <a:off x="8177439" y="4772764"/>
            <a:ext cx="375030" cy="35347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accent3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8" name="标题 1"/>
          <p:cNvSpPr txBox="1"/>
          <p:nvPr/>
        </p:nvSpPr>
        <p:spPr>
          <a:xfrm>
            <a:off x="87740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后续计划</a:t>
            </a:r>
            <a:endParaRPr kumimoji="1" lang="zh-CN" altLang="en-US"/>
          </a:p>
        </p:txBody>
      </p:sp>
      <p:sp>
        <p:nvSpPr>
          <p:cNvPr id="169" name="标题 1"/>
          <p:cNvSpPr txBox="1"/>
          <p:nvPr/>
        </p:nvSpPr>
        <p:spPr>
          <a:xfrm flipH="1">
            <a:off x="326115" y="412742"/>
            <a:ext cx="413624" cy="187851"/>
          </a:xfrm>
          <a:custGeom>
            <a:avLst/>
            <a:gdLst>
              <a:gd name="connsiteX0" fmla="*/ 651510 w 765810"/>
              <a:gd name="connsiteY0" fmla="*/ 253093 h 347799"/>
              <a:gd name="connsiteX1" fmla="*/ 543741 w 765810"/>
              <a:gd name="connsiteY1" fmla="*/ 318407 h 347799"/>
              <a:gd name="connsiteX2" fmla="*/ 435973 w 765810"/>
              <a:gd name="connsiteY2" fmla="*/ 253093 h 347799"/>
              <a:gd name="connsiteX3" fmla="*/ 329837 w 765810"/>
              <a:gd name="connsiteY3" fmla="*/ 318407 h 347799"/>
              <a:gd name="connsiteX4" fmla="*/ 222069 w 765810"/>
              <a:gd name="connsiteY4" fmla="*/ 253093 h 347799"/>
              <a:gd name="connsiteX5" fmla="*/ 114300 w 765810"/>
              <a:gd name="connsiteY5" fmla="*/ 318407 h 347799"/>
              <a:gd name="connsiteX6" fmla="*/ 13063 w 765810"/>
              <a:gd name="connsiteY6" fmla="*/ 256358 h 347799"/>
              <a:gd name="connsiteX7" fmla="*/ 0 w 765810"/>
              <a:gd name="connsiteY7" fmla="*/ 277586 h 347799"/>
              <a:gd name="connsiteX8" fmla="*/ 114300 w 765810"/>
              <a:gd name="connsiteY8" fmla="*/ 347799 h 347799"/>
              <a:gd name="connsiteX9" fmla="*/ 222069 w 765810"/>
              <a:gd name="connsiteY9" fmla="*/ 282484 h 347799"/>
              <a:gd name="connsiteX10" fmla="*/ 329837 w 765810"/>
              <a:gd name="connsiteY10" fmla="*/ 347799 h 347799"/>
              <a:gd name="connsiteX11" fmla="*/ 435973 w 765810"/>
              <a:gd name="connsiteY11" fmla="*/ 282484 h 347799"/>
              <a:gd name="connsiteX12" fmla="*/ 543741 w 765810"/>
              <a:gd name="connsiteY12" fmla="*/ 347799 h 347799"/>
              <a:gd name="connsiteX13" fmla="*/ 651510 w 765810"/>
              <a:gd name="connsiteY13" fmla="*/ 282484 h 347799"/>
              <a:gd name="connsiteX14" fmla="*/ 752747 w 765810"/>
              <a:gd name="connsiteY14" fmla="*/ 342900 h 347799"/>
              <a:gd name="connsiteX15" fmla="*/ 765810 w 765810"/>
              <a:gd name="connsiteY15" fmla="*/ 321673 h 347799"/>
              <a:gd name="connsiteX16" fmla="*/ 651510 w 765810"/>
              <a:gd name="connsiteY16" fmla="*/ 125730 h 347799"/>
              <a:gd name="connsiteX17" fmla="*/ 543741 w 765810"/>
              <a:gd name="connsiteY17" fmla="*/ 191044 h 347799"/>
              <a:gd name="connsiteX18" fmla="*/ 435973 w 765810"/>
              <a:gd name="connsiteY18" fmla="*/ 125730 h 347799"/>
              <a:gd name="connsiteX19" fmla="*/ 329837 w 765810"/>
              <a:gd name="connsiteY19" fmla="*/ 191044 h 347799"/>
              <a:gd name="connsiteX20" fmla="*/ 222069 w 765810"/>
              <a:gd name="connsiteY20" fmla="*/ 125730 h 347799"/>
              <a:gd name="connsiteX21" fmla="*/ 114300 w 765810"/>
              <a:gd name="connsiteY21" fmla="*/ 191044 h 347799"/>
              <a:gd name="connsiteX22" fmla="*/ 13063 w 765810"/>
              <a:gd name="connsiteY22" fmla="*/ 130629 h 347799"/>
              <a:gd name="connsiteX23" fmla="*/ 0 w 765810"/>
              <a:gd name="connsiteY23" fmla="*/ 151856 h 347799"/>
              <a:gd name="connsiteX24" fmla="*/ 114300 w 765810"/>
              <a:gd name="connsiteY24" fmla="*/ 220436 h 347799"/>
              <a:gd name="connsiteX25" fmla="*/ 222069 w 765810"/>
              <a:gd name="connsiteY25" fmla="*/ 155122 h 347799"/>
              <a:gd name="connsiteX26" fmla="*/ 329837 w 765810"/>
              <a:gd name="connsiteY26" fmla="*/ 220436 h 347799"/>
              <a:gd name="connsiteX27" fmla="*/ 435973 w 765810"/>
              <a:gd name="connsiteY27" fmla="*/ 155122 h 347799"/>
              <a:gd name="connsiteX28" fmla="*/ 543741 w 765810"/>
              <a:gd name="connsiteY28" fmla="*/ 220436 h 347799"/>
              <a:gd name="connsiteX29" fmla="*/ 651510 w 765810"/>
              <a:gd name="connsiteY29" fmla="*/ 155122 h 347799"/>
              <a:gd name="connsiteX30" fmla="*/ 752747 w 765810"/>
              <a:gd name="connsiteY30" fmla="*/ 217170 h 347799"/>
              <a:gd name="connsiteX31" fmla="*/ 765810 w 765810"/>
              <a:gd name="connsiteY31" fmla="*/ 195943 h 347799"/>
              <a:gd name="connsiteX32" fmla="*/ 651510 w 765810"/>
              <a:gd name="connsiteY32" fmla="*/ 0 h 347799"/>
              <a:gd name="connsiteX33" fmla="*/ 543741 w 765810"/>
              <a:gd name="connsiteY33" fmla="*/ 65314 h 347799"/>
              <a:gd name="connsiteX34" fmla="*/ 435973 w 765810"/>
              <a:gd name="connsiteY34" fmla="*/ 0 h 347799"/>
              <a:gd name="connsiteX35" fmla="*/ 329837 w 765810"/>
              <a:gd name="connsiteY35" fmla="*/ 65314 h 347799"/>
              <a:gd name="connsiteX36" fmla="*/ 222069 w 765810"/>
              <a:gd name="connsiteY36" fmla="*/ 0 h 347799"/>
              <a:gd name="connsiteX37" fmla="*/ 114300 w 765810"/>
              <a:gd name="connsiteY37" fmla="*/ 65314 h 347799"/>
              <a:gd name="connsiteX38" fmla="*/ 13063 w 765810"/>
              <a:gd name="connsiteY38" fmla="*/ 3265 h 347799"/>
              <a:gd name="connsiteX39" fmla="*/ 0 w 765810"/>
              <a:gd name="connsiteY39" fmla="*/ 24493 h 347799"/>
              <a:gd name="connsiteX40" fmla="*/ 114300 w 765810"/>
              <a:gd name="connsiteY40" fmla="*/ 93073 h 347799"/>
              <a:gd name="connsiteX41" fmla="*/ 222069 w 765810"/>
              <a:gd name="connsiteY41" fmla="*/ 27758 h 347799"/>
              <a:gd name="connsiteX42" fmla="*/ 329837 w 765810"/>
              <a:gd name="connsiteY42" fmla="*/ 93073 h 347799"/>
              <a:gd name="connsiteX43" fmla="*/ 435973 w 765810"/>
              <a:gd name="connsiteY43" fmla="*/ 27758 h 347799"/>
              <a:gd name="connsiteX44" fmla="*/ 543741 w 765810"/>
              <a:gd name="connsiteY44" fmla="*/ 93073 h 347799"/>
              <a:gd name="connsiteX45" fmla="*/ 651510 w 765810"/>
              <a:gd name="connsiteY45" fmla="*/ 27758 h 347799"/>
              <a:gd name="connsiteX46" fmla="*/ 752747 w 765810"/>
              <a:gd name="connsiteY46" fmla="*/ 89807 h 347799"/>
              <a:gd name="connsiteX47" fmla="*/ 765810 w 765810"/>
              <a:gd name="connsiteY47" fmla="*/ 68580 h 347799"/>
            </a:gdLst>
            <a:ahLst/>
            <a:cxnLst/>
            <a:rect l="l" t="t" r="r" b="b"/>
            <a:pathLst>
              <a:path w="765810" h="347799">
                <a:moveTo>
                  <a:pt x="651510" y="253093"/>
                </a:moveTo>
                <a:lnTo>
                  <a:pt x="543741" y="318407"/>
                </a:lnTo>
                <a:lnTo>
                  <a:pt x="435973" y="253093"/>
                </a:lnTo>
                <a:lnTo>
                  <a:pt x="329837" y="318407"/>
                </a:lnTo>
                <a:lnTo>
                  <a:pt x="222069" y="253093"/>
                </a:lnTo>
                <a:lnTo>
                  <a:pt x="114300" y="318407"/>
                </a:lnTo>
                <a:lnTo>
                  <a:pt x="13063" y="256358"/>
                </a:lnTo>
                <a:lnTo>
                  <a:pt x="0" y="277586"/>
                </a:lnTo>
                <a:lnTo>
                  <a:pt x="114300" y="347799"/>
                </a:lnTo>
                <a:lnTo>
                  <a:pt x="222069" y="282484"/>
                </a:lnTo>
                <a:lnTo>
                  <a:pt x="329837" y="347799"/>
                </a:lnTo>
                <a:lnTo>
                  <a:pt x="435973" y="282484"/>
                </a:lnTo>
                <a:lnTo>
                  <a:pt x="543741" y="347799"/>
                </a:lnTo>
                <a:lnTo>
                  <a:pt x="651510" y="282484"/>
                </a:lnTo>
                <a:lnTo>
                  <a:pt x="752747" y="342900"/>
                </a:lnTo>
                <a:lnTo>
                  <a:pt x="765810" y="321673"/>
                </a:lnTo>
                <a:close/>
                <a:moveTo>
                  <a:pt x="651510" y="125730"/>
                </a:moveTo>
                <a:lnTo>
                  <a:pt x="543741" y="191044"/>
                </a:lnTo>
                <a:lnTo>
                  <a:pt x="435973" y="125730"/>
                </a:lnTo>
                <a:lnTo>
                  <a:pt x="329837" y="191044"/>
                </a:lnTo>
                <a:lnTo>
                  <a:pt x="222069" y="125730"/>
                </a:lnTo>
                <a:lnTo>
                  <a:pt x="114300" y="191044"/>
                </a:lnTo>
                <a:lnTo>
                  <a:pt x="13063" y="130629"/>
                </a:lnTo>
                <a:lnTo>
                  <a:pt x="0" y="151856"/>
                </a:lnTo>
                <a:lnTo>
                  <a:pt x="114300" y="220436"/>
                </a:lnTo>
                <a:lnTo>
                  <a:pt x="222069" y="155122"/>
                </a:lnTo>
                <a:lnTo>
                  <a:pt x="329837" y="220436"/>
                </a:lnTo>
                <a:lnTo>
                  <a:pt x="435973" y="155122"/>
                </a:lnTo>
                <a:lnTo>
                  <a:pt x="543741" y="220436"/>
                </a:lnTo>
                <a:lnTo>
                  <a:pt x="651510" y="155122"/>
                </a:lnTo>
                <a:lnTo>
                  <a:pt x="752747" y="217170"/>
                </a:lnTo>
                <a:lnTo>
                  <a:pt x="765810" y="195943"/>
                </a:lnTo>
                <a:close/>
                <a:moveTo>
                  <a:pt x="651510" y="0"/>
                </a:moveTo>
                <a:lnTo>
                  <a:pt x="543741" y="65314"/>
                </a:lnTo>
                <a:lnTo>
                  <a:pt x="435973" y="0"/>
                </a:lnTo>
                <a:lnTo>
                  <a:pt x="329837" y="65314"/>
                </a:lnTo>
                <a:lnTo>
                  <a:pt x="222069" y="0"/>
                </a:lnTo>
                <a:lnTo>
                  <a:pt x="114300" y="65314"/>
                </a:lnTo>
                <a:lnTo>
                  <a:pt x="13063" y="3265"/>
                </a:lnTo>
                <a:lnTo>
                  <a:pt x="0" y="24493"/>
                </a:lnTo>
                <a:lnTo>
                  <a:pt x="114300" y="93073"/>
                </a:lnTo>
                <a:lnTo>
                  <a:pt x="222069" y="27758"/>
                </a:lnTo>
                <a:lnTo>
                  <a:pt x="329837" y="93073"/>
                </a:lnTo>
                <a:lnTo>
                  <a:pt x="435973" y="27758"/>
                </a:lnTo>
                <a:lnTo>
                  <a:pt x="543741" y="93073"/>
                </a:lnTo>
                <a:lnTo>
                  <a:pt x="651510" y="27758"/>
                </a:lnTo>
                <a:lnTo>
                  <a:pt x="752747" y="89807"/>
                </a:lnTo>
                <a:lnTo>
                  <a:pt x="765810" y="68580"/>
                </a:lnTo>
                <a:close/>
              </a:path>
            </a:pathLst>
          </a:custGeom>
          <a:solidFill>
            <a:schemeClr val="accent1"/>
          </a:solidFill>
          <a:ln w="1632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0" name="图片 169"/>
          <p:cNvPicPr>
            <a:picLocks noChangeAspect="1"/>
          </p:cNvPicPr>
          <p:nvPr/>
        </p:nvPicPr>
        <p:blipFill>
          <a:blip r:embed="rId162"/>
          <a:stretch>
            <a:fillRect/>
          </a:stretch>
        </p:blipFill>
        <p:spPr>
          <a:xfrm>
            <a:off x="641350" y="3429000"/>
            <a:ext cx="6972300" cy="3114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28504" t="1760" r="25401" b="1098"/>
          <a:stretch>
            <a:fillRect/>
          </a:stretch>
        </p:blipFill>
        <p:spPr>
          <a:xfrm>
            <a:off x="1" y="0"/>
            <a:ext cx="4511431" cy="5328366"/>
          </a:xfrm>
          <a:custGeom>
            <a:avLst/>
            <a:gdLst/>
            <a:ahLst/>
            <a:cxnLst/>
            <a:rect l="l" t="t" r="r" b="b"/>
            <a:pathLst>
              <a:path w="4508500" h="5334000">
                <a:moveTo>
                  <a:pt x="0" y="0"/>
                </a:moveTo>
                <a:lnTo>
                  <a:pt x="4511431" y="0"/>
                </a:lnTo>
                <a:lnTo>
                  <a:pt x="4511431" y="5328366"/>
                </a:lnTo>
                <a:lnTo>
                  <a:pt x="0" y="5328366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4511824" y="0"/>
            <a:ext cx="7680176" cy="5328000"/>
          </a:xfrm>
          <a:custGeom>
            <a:avLst/>
            <a:gdLst>
              <a:gd name="connsiteX0" fmla="*/ 0 w 7680176"/>
              <a:gd name="connsiteY0" fmla="*/ 0 h 5328000"/>
              <a:gd name="connsiteX1" fmla="*/ 7680176 w 7680176"/>
              <a:gd name="connsiteY1" fmla="*/ 0 h 5328000"/>
              <a:gd name="connsiteX2" fmla="*/ 7680176 w 7680176"/>
              <a:gd name="connsiteY2" fmla="*/ 5328000 h 5328000"/>
              <a:gd name="connsiteX3" fmla="*/ 0 w 7680176"/>
              <a:gd name="connsiteY3" fmla="*/ 5328000 h 5328000"/>
            </a:gdLst>
            <a:ahLst/>
            <a:cxnLst/>
            <a:rect l="l" t="t" r="r" b="b"/>
            <a:pathLst>
              <a:path w="7680176" h="5328000">
                <a:moveTo>
                  <a:pt x="0" y="0"/>
                </a:moveTo>
                <a:lnTo>
                  <a:pt x="7680176" y="0"/>
                </a:lnTo>
                <a:lnTo>
                  <a:pt x="7680176" y="5328000"/>
                </a:lnTo>
                <a:lnTo>
                  <a:pt x="0" y="532800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" y="5328000"/>
            <a:ext cx="4511825" cy="1530000"/>
          </a:xfrm>
          <a:custGeom>
            <a:avLst/>
            <a:gdLst>
              <a:gd name="connsiteX0" fmla="*/ 0 w 4511825"/>
              <a:gd name="connsiteY0" fmla="*/ 0 h 1530000"/>
              <a:gd name="connsiteX1" fmla="*/ 4511825 w 4511825"/>
              <a:gd name="connsiteY1" fmla="*/ 0 h 1530000"/>
              <a:gd name="connsiteX2" fmla="*/ 4511825 w 4511825"/>
              <a:gd name="connsiteY2" fmla="*/ 1530000 h 1530000"/>
              <a:gd name="connsiteX3" fmla="*/ 0 w 4511825"/>
              <a:gd name="connsiteY3" fmla="*/ 1530000 h 1530000"/>
            </a:gdLst>
            <a:ahLst/>
            <a:cxnLst/>
            <a:rect l="l" t="t" r="r" b="b"/>
            <a:pathLst>
              <a:path w="4511825" h="1530000">
                <a:moveTo>
                  <a:pt x="0" y="0"/>
                </a:moveTo>
                <a:lnTo>
                  <a:pt x="4511825" y="0"/>
                </a:lnTo>
                <a:lnTo>
                  <a:pt x="4511825" y="1530000"/>
                </a:lnTo>
                <a:lnTo>
                  <a:pt x="0" y="1530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88611" y="742385"/>
            <a:ext cx="1430289" cy="17761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0" y="-183"/>
            <a:ext cx="4511431" cy="5328366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742481" y="1557580"/>
            <a:ext cx="6778006" cy="30531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谢谢大家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10007" y="5331417"/>
            <a:ext cx="7681993" cy="9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10007" y="6300060"/>
            <a:ext cx="7681993" cy="55793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824771" y="5688863"/>
            <a:ext cx="238083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2025.4.30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742481" y="5688863"/>
            <a:ext cx="283803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汇报人：</a:t>
            </a: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徐显舜</a:t>
            </a:r>
            <a:r>
              <a:rPr kumimoji="1" lang="zh-CN" altLang="en-US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，</a:t>
            </a: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张皖男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4989549" y="372218"/>
            <a:ext cx="2212898" cy="12311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61480" y="439660"/>
            <a:ext cx="9834039" cy="12311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ECEDDE">
                    <a:alpha val="2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CONTENTS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7570970">
            <a:off x="10526447" y="-475488"/>
            <a:ext cx="1282957" cy="1618762"/>
          </a:xfrm>
          <a:custGeom>
            <a:avLst/>
            <a:gdLst>
              <a:gd name="connsiteX0" fmla="*/ 662750 w 1282957"/>
              <a:gd name="connsiteY0" fmla="*/ 0 h 1618762"/>
              <a:gd name="connsiteX1" fmla="*/ 1282957 w 1282957"/>
              <a:gd name="connsiteY1" fmla="*/ 1471853 h 1618762"/>
              <a:gd name="connsiteX2" fmla="*/ 1274048 w 1282957"/>
              <a:gd name="connsiteY2" fmla="*/ 1479204 h 1618762"/>
              <a:gd name="connsiteX3" fmla="*/ 817164 w 1282957"/>
              <a:gd name="connsiteY3" fmla="*/ 1618762 h 1618762"/>
              <a:gd name="connsiteX4" fmla="*/ 0 w 1282957"/>
              <a:gd name="connsiteY4" fmla="*/ 801598 h 1618762"/>
              <a:gd name="connsiteX5" fmla="*/ 652477 w 1282957"/>
              <a:gd name="connsiteY5" fmla="*/ 1035 h 1618762"/>
            </a:gdLst>
            <a:ahLst/>
            <a:cxnLst/>
            <a:rect l="l" t="t" r="r" b="b"/>
            <a:pathLst>
              <a:path w="1282957" h="1618762">
                <a:moveTo>
                  <a:pt x="662750" y="0"/>
                </a:moveTo>
                <a:lnTo>
                  <a:pt x="1282957" y="1471853"/>
                </a:lnTo>
                <a:lnTo>
                  <a:pt x="1274048" y="1479204"/>
                </a:lnTo>
                <a:cubicBezTo>
                  <a:pt x="1143628" y="1567313"/>
                  <a:pt x="986404" y="1618763"/>
                  <a:pt x="817164" y="1618762"/>
                </a:cubicBezTo>
                <a:cubicBezTo>
                  <a:pt x="365857" y="1618762"/>
                  <a:pt x="0" y="1252905"/>
                  <a:pt x="0" y="801598"/>
                </a:cubicBezTo>
                <a:cubicBezTo>
                  <a:pt x="0" y="406704"/>
                  <a:pt x="280109" y="77233"/>
                  <a:pt x="652477" y="103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6193963">
            <a:off x="13723" y="-85032"/>
            <a:ext cx="1701029" cy="1499901"/>
          </a:xfrm>
          <a:custGeom>
            <a:avLst/>
            <a:gdLst>
              <a:gd name="connsiteX0" fmla="*/ 59457 w 1701029"/>
              <a:gd name="connsiteY0" fmla="*/ 290651 h 1499901"/>
              <a:gd name="connsiteX1" fmla="*/ 0 w 1701029"/>
              <a:gd name="connsiteY1" fmla="*/ 37805 h 1499901"/>
              <a:gd name="connsiteX2" fmla="*/ 37646 w 1701029"/>
              <a:gd name="connsiteY2" fmla="*/ 28126 h 1499901"/>
              <a:gd name="connsiteX3" fmla="*/ 316647 w 1701029"/>
              <a:gd name="connsiteY3" fmla="*/ 0 h 1499901"/>
              <a:gd name="connsiteX4" fmla="*/ 1701029 w 1701029"/>
              <a:gd name="connsiteY4" fmla="*/ 1384382 h 1499901"/>
              <a:gd name="connsiteX5" fmla="*/ 1698301 w 1701029"/>
              <a:gd name="connsiteY5" fmla="*/ 1438403 h 1499901"/>
              <a:gd name="connsiteX6" fmla="*/ 1436775 w 1701029"/>
              <a:gd name="connsiteY6" fmla="*/ 1499901 h 1499901"/>
              <a:gd name="connsiteX7" fmla="*/ 1436835 w 1701029"/>
              <a:gd name="connsiteY7" fmla="*/ 1499509 h 1499901"/>
              <a:gd name="connsiteX8" fmla="*/ 1442648 w 1701029"/>
              <a:gd name="connsiteY8" fmla="*/ 1384382 h 1499901"/>
              <a:gd name="connsiteX9" fmla="*/ 316647 w 1701029"/>
              <a:gd name="connsiteY9" fmla="*/ 258381 h 1499901"/>
              <a:gd name="connsiteX10" fmla="*/ 89719 w 1701029"/>
              <a:gd name="connsiteY10" fmla="*/ 281257 h 1499901"/>
            </a:gdLst>
            <a:ahLst/>
            <a:cxnLst/>
            <a:rect l="l" t="t" r="r" b="b"/>
            <a:pathLst>
              <a:path w="1701029" h="1499901">
                <a:moveTo>
                  <a:pt x="59457" y="290651"/>
                </a:moveTo>
                <a:lnTo>
                  <a:pt x="0" y="37805"/>
                </a:lnTo>
                <a:lnTo>
                  <a:pt x="37646" y="28126"/>
                </a:lnTo>
                <a:cubicBezTo>
                  <a:pt x="127766" y="9684"/>
                  <a:pt x="221075" y="0"/>
                  <a:pt x="316647" y="0"/>
                </a:cubicBezTo>
                <a:cubicBezTo>
                  <a:pt x="1081220" y="0"/>
                  <a:pt x="1701029" y="619809"/>
                  <a:pt x="1701029" y="1384382"/>
                </a:cubicBezTo>
                <a:lnTo>
                  <a:pt x="1698301" y="1438403"/>
                </a:lnTo>
                <a:lnTo>
                  <a:pt x="1436775" y="1499901"/>
                </a:lnTo>
                <a:lnTo>
                  <a:pt x="1436835" y="1499509"/>
                </a:lnTo>
                <a:cubicBezTo>
                  <a:pt x="1440679" y="1461656"/>
                  <a:pt x="1442648" y="1423249"/>
                  <a:pt x="1442648" y="1384382"/>
                </a:cubicBezTo>
                <a:cubicBezTo>
                  <a:pt x="1442648" y="762509"/>
                  <a:pt x="938520" y="258381"/>
                  <a:pt x="316647" y="258381"/>
                </a:cubicBezTo>
                <a:cubicBezTo>
                  <a:pt x="238913" y="258381"/>
                  <a:pt x="163019" y="266258"/>
                  <a:pt x="89719" y="28125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1"/>
            </p:custDataLst>
          </p:nvPr>
        </p:nvSpPr>
        <p:spPr>
          <a:xfrm>
            <a:off x="2034926" y="1964720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2"/>
            </p:custDataLst>
          </p:nvPr>
        </p:nvSpPr>
        <p:spPr>
          <a:xfrm>
            <a:off x="1308100" y="2390503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3"/>
            </p:custDataLst>
          </p:nvPr>
        </p:nvSpPr>
        <p:spPr>
          <a:xfrm>
            <a:off x="1342129" y="2922373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原型设计</a:t>
            </a:r>
            <a:endParaRPr kumimoji="1" lang="zh-CN" altLang="en-US" sz="2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4"/>
            </p:custDataLst>
          </p:nvPr>
        </p:nvSpPr>
        <p:spPr>
          <a:xfrm>
            <a:off x="1977213" y="4250720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5"/>
            </p:custDataLst>
          </p:nvPr>
        </p:nvSpPr>
        <p:spPr>
          <a:xfrm>
            <a:off x="1250387" y="4714603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6"/>
            </p:custDataLst>
          </p:nvPr>
        </p:nvSpPr>
        <p:spPr>
          <a:xfrm>
            <a:off x="1347916" y="5259173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后</a:t>
            </a: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端设计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7"/>
            </p:custDataLst>
          </p:nvPr>
        </p:nvSpPr>
        <p:spPr>
          <a:xfrm>
            <a:off x="8943350" y="2002820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8"/>
            </p:custDataLst>
          </p:nvPr>
        </p:nvSpPr>
        <p:spPr>
          <a:xfrm>
            <a:off x="8216524" y="2428603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9"/>
            </p:custDataLst>
          </p:nvPr>
        </p:nvSpPr>
        <p:spPr>
          <a:xfrm>
            <a:off x="8250553" y="2960473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前端设计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0"/>
            </p:custDataLst>
          </p:nvPr>
        </p:nvSpPr>
        <p:spPr>
          <a:xfrm>
            <a:off x="5266888" y="1964720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1"/>
            </p:custDataLst>
          </p:nvPr>
        </p:nvSpPr>
        <p:spPr>
          <a:xfrm>
            <a:off x="4540062" y="2390503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2"/>
            </p:custDataLst>
          </p:nvPr>
        </p:nvSpPr>
        <p:spPr>
          <a:xfrm>
            <a:off x="4574091" y="2922373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API</a:t>
            </a:r>
            <a:r>
              <a:rPr kumimoji="1" lang="zh-CN" altLang="en-US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设计</a:t>
            </a:r>
            <a:endParaRPr kumimoji="1" lang="zh-CN" altLang="en-US" sz="2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11492907" y="6059422"/>
            <a:ext cx="699093" cy="798578"/>
          </a:xfrm>
          <a:custGeom>
            <a:avLst/>
            <a:gdLst>
              <a:gd name="connsiteX0" fmla="*/ 699093 w 699093"/>
              <a:gd name="connsiteY0" fmla="*/ 0 h 798578"/>
              <a:gd name="connsiteX1" fmla="*/ 699093 w 699093"/>
              <a:gd name="connsiteY1" fmla="*/ 347767 h 798578"/>
              <a:gd name="connsiteX2" fmla="*/ 623400 w 699093"/>
              <a:gd name="connsiteY2" fmla="*/ 388852 h 798578"/>
              <a:gd name="connsiteX3" fmla="*/ 356264 w 699093"/>
              <a:gd name="connsiteY3" fmla="*/ 713252 h 798578"/>
              <a:gd name="connsiteX4" fmla="*/ 329777 w 699093"/>
              <a:gd name="connsiteY4" fmla="*/ 798578 h 798578"/>
              <a:gd name="connsiteX5" fmla="*/ 0 w 699093"/>
              <a:gd name="connsiteY5" fmla="*/ 798578 h 798578"/>
              <a:gd name="connsiteX6" fmla="*/ 1124 w 699093"/>
              <a:gd name="connsiteY6" fmla="*/ 787436 h 798578"/>
              <a:gd name="connsiteX7" fmla="*/ 624611 w 699093"/>
              <a:gd name="connsiteY7" fmla="*/ 27261 h 798578"/>
            </a:gdLst>
            <a:ahLst/>
            <a:cxnLst/>
            <a:rect l="l" t="t" r="r" b="b"/>
            <a:pathLst>
              <a:path w="699093" h="798578">
                <a:moveTo>
                  <a:pt x="699093" y="0"/>
                </a:moveTo>
                <a:lnTo>
                  <a:pt x="699093" y="347767"/>
                </a:lnTo>
                <a:lnTo>
                  <a:pt x="623400" y="388852"/>
                </a:lnTo>
                <a:cubicBezTo>
                  <a:pt x="505722" y="468353"/>
                  <a:pt x="412229" y="580934"/>
                  <a:pt x="356264" y="713252"/>
                </a:cubicBezTo>
                <a:lnTo>
                  <a:pt x="329777" y="798578"/>
                </a:lnTo>
                <a:lnTo>
                  <a:pt x="0" y="798578"/>
                </a:lnTo>
                <a:lnTo>
                  <a:pt x="1124" y="787436"/>
                </a:lnTo>
                <a:cubicBezTo>
                  <a:pt x="71456" y="443729"/>
                  <a:pt x="308774" y="160849"/>
                  <a:pt x="624611" y="2726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278992" y="5839184"/>
            <a:ext cx="913009" cy="1018817"/>
          </a:xfrm>
          <a:custGeom>
            <a:avLst/>
            <a:gdLst>
              <a:gd name="connsiteX0" fmla="*/ 913009 w 913009"/>
              <a:gd name="connsiteY0" fmla="*/ 0 h 1018817"/>
              <a:gd name="connsiteX1" fmla="*/ 913009 w 913009"/>
              <a:gd name="connsiteY1" fmla="*/ 1018817 h 1018817"/>
              <a:gd name="connsiteX2" fmla="*/ 0 w 913009"/>
              <a:gd name="connsiteY2" fmla="*/ 1018817 h 1018817"/>
              <a:gd name="connsiteX3" fmla="*/ 8195 w 913009"/>
              <a:gd name="connsiteY3" fmla="*/ 965123 h 1018817"/>
              <a:gd name="connsiteX4" fmla="*/ 872760 w 913009"/>
              <a:gd name="connsiteY4" fmla="*/ 10349 h 1018817"/>
            </a:gdLst>
            <a:ahLst/>
            <a:cxnLst/>
            <a:rect l="l" t="t" r="r" b="b"/>
            <a:pathLst>
              <a:path w="913009" h="1018817">
                <a:moveTo>
                  <a:pt x="913009" y="0"/>
                </a:moveTo>
                <a:lnTo>
                  <a:pt x="913009" y="1018817"/>
                </a:lnTo>
                <a:lnTo>
                  <a:pt x="0" y="1018817"/>
                </a:lnTo>
                <a:lnTo>
                  <a:pt x="8195" y="965123"/>
                </a:lnTo>
                <a:cubicBezTo>
                  <a:pt x="101030" y="511452"/>
                  <a:pt x="436314" y="146098"/>
                  <a:pt x="872760" y="10349"/>
                </a:cubicBezTo>
                <a:close/>
              </a:path>
            </a:pathLst>
          </a:custGeom>
          <a:noFill/>
          <a:ln w="317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0" y="4242095"/>
            <a:ext cx="366420" cy="525734"/>
          </a:xfrm>
          <a:custGeom>
            <a:avLst/>
            <a:gdLst>
              <a:gd name="connsiteX0" fmla="*/ 103553 w 366420"/>
              <a:gd name="connsiteY0" fmla="*/ 0 h 525734"/>
              <a:gd name="connsiteX1" fmla="*/ 366420 w 366420"/>
              <a:gd name="connsiteY1" fmla="*/ 262867 h 525734"/>
              <a:gd name="connsiteX2" fmla="*/ 103553 w 366420"/>
              <a:gd name="connsiteY2" fmla="*/ 525734 h 525734"/>
              <a:gd name="connsiteX3" fmla="*/ 1234 w 366420"/>
              <a:gd name="connsiteY3" fmla="*/ 505077 h 525734"/>
              <a:gd name="connsiteX4" fmla="*/ 0 w 366420"/>
              <a:gd name="connsiteY4" fmla="*/ 504407 h 525734"/>
              <a:gd name="connsiteX5" fmla="*/ 0 w 366420"/>
              <a:gd name="connsiteY5" fmla="*/ 21327 h 525734"/>
              <a:gd name="connsiteX6" fmla="*/ 1234 w 366420"/>
              <a:gd name="connsiteY6" fmla="*/ 20658 h 525734"/>
              <a:gd name="connsiteX7" fmla="*/ 103553 w 366420"/>
              <a:gd name="connsiteY7" fmla="*/ 0 h 525734"/>
            </a:gdLst>
            <a:ahLst/>
            <a:cxnLst/>
            <a:rect l="l" t="t" r="r" b="b"/>
            <a:pathLst>
              <a:path w="366420" h="525734">
                <a:moveTo>
                  <a:pt x="103553" y="0"/>
                </a:moveTo>
                <a:cubicBezTo>
                  <a:pt x="248730" y="0"/>
                  <a:pt x="366420" y="117690"/>
                  <a:pt x="366420" y="262867"/>
                </a:cubicBezTo>
                <a:cubicBezTo>
                  <a:pt x="366420" y="408044"/>
                  <a:pt x="248730" y="525734"/>
                  <a:pt x="103553" y="525734"/>
                </a:cubicBezTo>
                <a:cubicBezTo>
                  <a:pt x="67259" y="525734"/>
                  <a:pt x="32683" y="518379"/>
                  <a:pt x="1234" y="505077"/>
                </a:cubicBezTo>
                <a:lnTo>
                  <a:pt x="0" y="504407"/>
                </a:lnTo>
                <a:lnTo>
                  <a:pt x="0" y="21327"/>
                </a:lnTo>
                <a:lnTo>
                  <a:pt x="1234" y="20658"/>
                </a:lnTo>
                <a:cubicBezTo>
                  <a:pt x="32683" y="7356"/>
                  <a:pt x="67259" y="0"/>
                  <a:pt x="10355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7856277">
            <a:off x="4027293" y="6650238"/>
            <a:ext cx="292952" cy="299866"/>
          </a:xfrm>
          <a:custGeom>
            <a:avLst/>
            <a:gdLst>
              <a:gd name="connsiteX0" fmla="*/ 45234 w 292952"/>
              <a:gd name="connsiteY0" fmla="*/ 254631 h 299866"/>
              <a:gd name="connsiteX1" fmla="*/ 0 w 292952"/>
              <a:gd name="connsiteY1" fmla="*/ 145426 h 299866"/>
              <a:gd name="connsiteX2" fmla="*/ 94325 w 292952"/>
              <a:gd name="connsiteY2" fmla="*/ 3122 h 299866"/>
              <a:gd name="connsiteX3" fmla="*/ 109791 w 292952"/>
              <a:gd name="connsiteY3" fmla="*/ 0 h 299866"/>
              <a:gd name="connsiteX4" fmla="*/ 162171 w 292952"/>
              <a:gd name="connsiteY4" fmla="*/ 60389 h 299866"/>
              <a:gd name="connsiteX5" fmla="*/ 154440 w 292952"/>
              <a:gd name="connsiteY5" fmla="*/ 58828 h 299866"/>
              <a:gd name="connsiteX6" fmla="*/ 67842 w 292952"/>
              <a:gd name="connsiteY6" fmla="*/ 145426 h 299866"/>
              <a:gd name="connsiteX7" fmla="*/ 154440 w 292952"/>
              <a:gd name="connsiteY7" fmla="*/ 232024 h 299866"/>
              <a:gd name="connsiteX8" fmla="*/ 234233 w 292952"/>
              <a:gd name="connsiteY8" fmla="*/ 179134 h 299866"/>
              <a:gd name="connsiteX9" fmla="*/ 240074 w 292952"/>
              <a:gd name="connsiteY9" fmla="*/ 150202 h 299866"/>
              <a:gd name="connsiteX10" fmla="*/ 292952 w 292952"/>
              <a:gd name="connsiteY10" fmla="*/ 211164 h 299866"/>
              <a:gd name="connsiteX11" fmla="*/ 263645 w 292952"/>
              <a:gd name="connsiteY11" fmla="*/ 254631 h 299866"/>
              <a:gd name="connsiteX12" fmla="*/ 154440 w 292952"/>
              <a:gd name="connsiteY12" fmla="*/ 299866 h 299866"/>
              <a:gd name="connsiteX13" fmla="*/ 45234 w 292952"/>
              <a:gd name="connsiteY13" fmla="*/ 254631 h 299866"/>
            </a:gdLst>
            <a:ahLst/>
            <a:cxnLst/>
            <a:rect l="l" t="t" r="r" b="b"/>
            <a:pathLst>
              <a:path w="292952" h="299866">
                <a:moveTo>
                  <a:pt x="45234" y="254631"/>
                </a:moveTo>
                <a:cubicBezTo>
                  <a:pt x="17286" y="226683"/>
                  <a:pt x="0" y="188073"/>
                  <a:pt x="0" y="145426"/>
                </a:cubicBezTo>
                <a:cubicBezTo>
                  <a:pt x="0" y="81454"/>
                  <a:pt x="38894" y="26568"/>
                  <a:pt x="94325" y="3122"/>
                </a:cubicBezTo>
                <a:lnTo>
                  <a:pt x="109791" y="0"/>
                </a:lnTo>
                <a:lnTo>
                  <a:pt x="162171" y="60389"/>
                </a:lnTo>
                <a:lnTo>
                  <a:pt x="154440" y="58828"/>
                </a:lnTo>
                <a:cubicBezTo>
                  <a:pt x="106613" y="58828"/>
                  <a:pt x="67842" y="97599"/>
                  <a:pt x="67842" y="145426"/>
                </a:cubicBezTo>
                <a:cubicBezTo>
                  <a:pt x="67842" y="193253"/>
                  <a:pt x="106613" y="232024"/>
                  <a:pt x="154440" y="232024"/>
                </a:cubicBezTo>
                <a:cubicBezTo>
                  <a:pt x="190310" y="232024"/>
                  <a:pt x="221086" y="210215"/>
                  <a:pt x="234233" y="179134"/>
                </a:cubicBezTo>
                <a:lnTo>
                  <a:pt x="240074" y="150202"/>
                </a:lnTo>
                <a:lnTo>
                  <a:pt x="292952" y="211164"/>
                </a:lnTo>
                <a:lnTo>
                  <a:pt x="263645" y="254631"/>
                </a:lnTo>
                <a:cubicBezTo>
                  <a:pt x="235697" y="282580"/>
                  <a:pt x="197088" y="299866"/>
                  <a:pt x="154440" y="299866"/>
                </a:cubicBezTo>
                <a:cubicBezTo>
                  <a:pt x="111793" y="299866"/>
                  <a:pt x="73182" y="282580"/>
                  <a:pt x="45234" y="25463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3"/>
            </p:custDataLst>
          </p:nvPr>
        </p:nvSpPr>
        <p:spPr>
          <a:xfrm>
            <a:off x="5375026" y="4245885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14"/>
            </p:custDataLst>
          </p:nvPr>
        </p:nvSpPr>
        <p:spPr>
          <a:xfrm>
            <a:off x="4597400" y="4722468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15"/>
            </p:custDataLst>
          </p:nvPr>
        </p:nvSpPr>
        <p:spPr>
          <a:xfrm>
            <a:off x="4694929" y="5254338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测试方案</a:t>
            </a: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16"/>
            </p:custDataLst>
          </p:nvPr>
        </p:nvSpPr>
        <p:spPr>
          <a:xfrm>
            <a:off x="8886388" y="4309385"/>
            <a:ext cx="1080559" cy="83099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25083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06</a:t>
            </a: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17"/>
            </p:custDataLst>
          </p:nvPr>
        </p:nvSpPr>
        <p:spPr>
          <a:xfrm>
            <a:off x="8159562" y="4722468"/>
            <a:ext cx="2534213" cy="1633210"/>
          </a:xfrm>
          <a:custGeom>
            <a:avLst/>
            <a:gdLst>
              <a:gd name="connsiteX0" fmla="*/ 0 w 2534213"/>
              <a:gd name="connsiteY0" fmla="*/ 0 h 3067956"/>
              <a:gd name="connsiteX1" fmla="*/ 618357 w 2534213"/>
              <a:gd name="connsiteY1" fmla="*/ 0 h 3067956"/>
              <a:gd name="connsiteX2" fmla="*/ 618357 w 2534213"/>
              <a:gd name="connsiteY2" fmla="*/ 723556 h 3067956"/>
              <a:gd name="connsiteX3" fmla="*/ 1937871 w 2534213"/>
              <a:gd name="connsiteY3" fmla="*/ 723556 h 3067956"/>
              <a:gd name="connsiteX4" fmla="*/ 1937871 w 2534213"/>
              <a:gd name="connsiteY4" fmla="*/ 0 h 3067956"/>
              <a:gd name="connsiteX5" fmla="*/ 2534213 w 2534213"/>
              <a:gd name="connsiteY5" fmla="*/ 0 h 3067956"/>
              <a:gd name="connsiteX6" fmla="*/ 2534213 w 2534213"/>
              <a:gd name="connsiteY6" fmla="*/ 3067956 h 3067956"/>
              <a:gd name="connsiteX7" fmla="*/ 0 w 2534213"/>
              <a:gd name="connsiteY7" fmla="*/ 3067956 h 3067956"/>
            </a:gdLst>
            <a:ahLst/>
            <a:cxnLst/>
            <a:rect l="l" t="t" r="r" b="b"/>
            <a:pathLst>
              <a:path w="2534213" h="3067956">
                <a:moveTo>
                  <a:pt x="0" y="0"/>
                </a:moveTo>
                <a:lnTo>
                  <a:pt x="618357" y="0"/>
                </a:lnTo>
                <a:lnTo>
                  <a:pt x="618357" y="723556"/>
                </a:lnTo>
                <a:lnTo>
                  <a:pt x="1937871" y="723556"/>
                </a:lnTo>
                <a:lnTo>
                  <a:pt x="1937871" y="0"/>
                </a:lnTo>
                <a:lnTo>
                  <a:pt x="2534213" y="0"/>
                </a:lnTo>
                <a:lnTo>
                  <a:pt x="2534213" y="3067956"/>
                </a:lnTo>
                <a:lnTo>
                  <a:pt x="0" y="3067956"/>
                </a:lnTo>
                <a:close/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100000"/>
                  </a:schemeClr>
                </a:gs>
                <a:gs pos="63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18"/>
            </p:custDataLst>
          </p:nvPr>
        </p:nvSpPr>
        <p:spPr>
          <a:xfrm>
            <a:off x="8257091" y="5254338"/>
            <a:ext cx="2436684" cy="100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项目进度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74744" y="545124"/>
            <a:ext cx="5547358" cy="5767753"/>
          </a:xfrm>
          <a:prstGeom prst="rect">
            <a:avLst/>
          </a:pr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3464" y="1164958"/>
            <a:ext cx="4048436" cy="22665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10603229" y="3509090"/>
            <a:ext cx="792000" cy="0"/>
          </a:xfrm>
          <a:prstGeom prst="line">
            <a:avLst/>
          </a:prstGeom>
          <a:noFill/>
          <a:ln w="31750" cap="sq">
            <a:solidFill>
              <a:schemeClr val="accent2"/>
            </a:solidFill>
            <a:miter/>
          </a:ln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alphaModFix amt="100000"/>
          </a:blip>
          <a:srcRect l="24668" t="2320" r="24977" b="2607"/>
          <a:stretch>
            <a:fillRect/>
          </a:stretch>
        </p:blipFill>
        <p:spPr>
          <a:xfrm>
            <a:off x="0" y="-27384"/>
            <a:ext cx="6532991" cy="6912768"/>
          </a:xfrm>
          <a:custGeom>
            <a:avLst/>
            <a:gdLst/>
            <a:ahLst/>
            <a:cxnLst/>
            <a:rect l="l" t="t" r="r" b="b"/>
            <a:pathLst>
              <a:path w="6527800" h="6908800">
                <a:moveTo>
                  <a:pt x="0" y="0"/>
                </a:moveTo>
                <a:lnTo>
                  <a:pt x="6532991" y="0"/>
                </a:lnTo>
                <a:lnTo>
                  <a:pt x="6532991" y="6912768"/>
                </a:lnTo>
                <a:lnTo>
                  <a:pt x="0" y="691276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0" y="-27384"/>
            <a:ext cx="6532991" cy="6912768"/>
          </a:xfrm>
          <a:prstGeom prst="rect">
            <a:avLst/>
          </a:prstGeom>
          <a:solidFill>
            <a:schemeClr val="tx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44720" y="3875056"/>
            <a:ext cx="4374180" cy="24313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原型设计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088611" y="754896"/>
            <a:ext cx="1430289" cy="17761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2682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4474266" y="1948749"/>
            <a:ext cx="3192666" cy="361749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flipV="1">
            <a:off x="4449822" y="1676401"/>
            <a:ext cx="3266956" cy="978568"/>
          </a:xfrm>
          <a:prstGeom prst="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4486966" y="5566608"/>
            <a:ext cx="3192666" cy="56149"/>
          </a:xfrm>
          <a:prstGeom prst="rect">
            <a:avLst/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5610058" y="1750864"/>
            <a:ext cx="946484" cy="6057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8295439" y="2005264"/>
            <a:ext cx="3192666" cy="361749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 flipV="1">
            <a:off x="8258294" y="1676401"/>
            <a:ext cx="3266956" cy="97856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295439" y="5566608"/>
            <a:ext cx="3192666" cy="56149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9418530" y="1750864"/>
            <a:ext cx="946484" cy="6057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691195" y="2005264"/>
            <a:ext cx="3192666" cy="361749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 flipV="1">
            <a:off x="654050" y="1676401"/>
            <a:ext cx="3266956" cy="97856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691195" y="5566608"/>
            <a:ext cx="3192666" cy="56149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854879" y="3485515"/>
            <a:ext cx="2865298" cy="1435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000"/>
              <a:t>项目名称：</a:t>
            </a:r>
            <a:r>
              <a:rPr kumimoji="1" lang="en-US" altLang="zh-CN" sz="1000"/>
              <a:t>tohear</a:t>
            </a:r>
            <a:r>
              <a:rPr kumimoji="1" lang="zh-CN" altLang="en-US" sz="1000"/>
              <a:t>（播客类小程序）</a:t>
            </a:r>
            <a:endParaRPr kumimoji="1" lang="zh-CN" altLang="en-US" sz="1000"/>
          </a:p>
          <a:p>
            <a:pPr algn="ctr">
              <a:lnSpc>
                <a:spcPct val="150000"/>
              </a:lnSpc>
            </a:pPr>
            <a:r>
              <a:rPr kumimoji="1" lang="zh-CN" altLang="en-US" sz="1000"/>
              <a:t>项目目标：打造一个简洁、流畅、功能完备的播客收听与分享平台</a:t>
            </a:r>
            <a:endParaRPr kumimoji="1" lang="zh-CN" altLang="en-US" sz="1000"/>
          </a:p>
          <a:p>
            <a:pPr algn="ctr">
              <a:lnSpc>
                <a:spcPct val="150000"/>
              </a:lnSpc>
            </a:pPr>
            <a:r>
              <a:rPr kumimoji="1" lang="zh-CN" altLang="en-US" sz="1000"/>
              <a:t>技术栈：</a:t>
            </a:r>
            <a:endParaRPr kumimoji="1" lang="zh-CN" altLang="en-US" sz="1000"/>
          </a:p>
          <a:p>
            <a:pPr algn="ctr">
              <a:lnSpc>
                <a:spcPct val="150000"/>
              </a:lnSpc>
            </a:pPr>
            <a:r>
              <a:rPr kumimoji="1" lang="en-US" altLang="zh-CN" sz="1000"/>
              <a:t>   </a:t>
            </a:r>
            <a:r>
              <a:rPr kumimoji="1" lang="zh-CN" altLang="en-US" sz="1000"/>
              <a:t>前端：</a:t>
            </a:r>
            <a:r>
              <a:rPr kumimoji="1" lang="en-US" altLang="zh-CN" sz="1000"/>
              <a:t>uni-app</a:t>
            </a:r>
            <a:r>
              <a:rPr kumimoji="1" lang="zh-CN" altLang="en-US" sz="1000"/>
              <a:t>（基于</a:t>
            </a:r>
            <a:r>
              <a:rPr kumimoji="1" lang="en-US" altLang="zh-CN" sz="1000"/>
              <a:t> Vue</a:t>
            </a:r>
            <a:r>
              <a:rPr kumimoji="1" lang="zh-CN" altLang="en-US" sz="1000"/>
              <a:t>）</a:t>
            </a:r>
            <a:endParaRPr kumimoji="1" lang="zh-CN" altLang="en-US" sz="1000"/>
          </a:p>
          <a:p>
            <a:pPr algn="ctr">
              <a:lnSpc>
                <a:spcPct val="150000"/>
              </a:lnSpc>
            </a:pPr>
            <a:r>
              <a:rPr kumimoji="1" lang="en-US" altLang="zh-CN" sz="1000"/>
              <a:t>   </a:t>
            </a:r>
            <a:r>
              <a:rPr kumimoji="1" lang="zh-CN" altLang="en-US" sz="1000"/>
              <a:t>后端：</a:t>
            </a:r>
            <a:r>
              <a:rPr kumimoji="1" lang="en-US" altLang="zh-CN" sz="1000"/>
              <a:t>Spring Boot</a:t>
            </a:r>
            <a:endParaRPr kumimoji="1" lang="en-US" altLang="zh-CN" sz="1000"/>
          </a:p>
          <a:p>
            <a:pPr algn="ctr">
              <a:lnSpc>
                <a:spcPct val="150000"/>
              </a:lnSpc>
            </a:pPr>
            <a:r>
              <a:rPr kumimoji="1" lang="en-US" altLang="zh-CN" sz="1000"/>
              <a:t>   </a:t>
            </a:r>
            <a:r>
              <a:rPr kumimoji="1" lang="zh-CN" altLang="en-US" sz="1000"/>
              <a:t>数据库：</a:t>
            </a:r>
            <a:r>
              <a:rPr kumimoji="1" lang="en-US" altLang="zh-CN" sz="1000"/>
              <a:t>MySQL</a:t>
            </a:r>
            <a:r>
              <a:rPr kumimoji="1" lang="zh-CN" altLang="en-US" sz="1000"/>
              <a:t>（</a:t>
            </a:r>
            <a:r>
              <a:rPr kumimoji="1" lang="en-US" altLang="zh-CN" sz="1000"/>
              <a:t>utf8mb4</a:t>
            </a:r>
            <a:r>
              <a:rPr kumimoji="1" lang="zh-CN" altLang="en-US" sz="1000"/>
              <a:t>）</a:t>
            </a:r>
            <a:endParaRPr kumimoji="1" lang="zh-CN" altLang="en-US" sz="1000"/>
          </a:p>
          <a:p>
            <a:pPr algn="ctr">
              <a:lnSpc>
                <a:spcPct val="150000"/>
              </a:lnSpc>
            </a:pPr>
            <a:r>
              <a:rPr kumimoji="1" lang="en-US" altLang="zh-CN" sz="1000"/>
              <a:t>   </a:t>
            </a:r>
            <a:r>
              <a:rPr kumimoji="1" lang="zh-CN" altLang="en-US" sz="1000"/>
              <a:t>工具：</a:t>
            </a:r>
            <a:r>
              <a:rPr kumimoji="1" lang="en-US" altLang="zh-CN" sz="1000"/>
              <a:t>Navicat</a:t>
            </a:r>
            <a:r>
              <a:rPr kumimoji="1" lang="zh-CN" altLang="en-US" sz="1000"/>
              <a:t>、</a:t>
            </a:r>
            <a:r>
              <a:rPr kumimoji="1" lang="en-US" altLang="zh-CN" sz="1000"/>
              <a:t>HBuilderX</a:t>
            </a:r>
            <a:r>
              <a:rPr kumimoji="1" lang="zh-CN" altLang="en-US" sz="1000"/>
              <a:t>、</a:t>
            </a:r>
            <a:r>
              <a:rPr kumimoji="1" lang="en-US" altLang="zh-CN" sz="1000"/>
              <a:t>IDEA</a:t>
            </a:r>
            <a:endParaRPr kumimoji="1" lang="en-US" altLang="zh-CN" sz="1000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854879" y="2739881"/>
            <a:ext cx="2865298" cy="66529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项目概述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4650651" y="3485516"/>
            <a:ext cx="2865298" cy="1435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选用墨刀作为原型设计工具，因其操作简便、功能强大，能快速搭建出直观的原型界面，便于团队协作与沟通。
墨刀支持多种交互效果设计，可真实模拟用户操作流程，提前发现并优化用户体验问题。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4650651" y="2739882"/>
            <a:ext cx="2865298" cy="66529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设计工具选择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8459123" y="3485515"/>
            <a:ext cx="2865298" cy="1435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用户流程清晰，从登录/注册到浏览播客、播放、收藏、留言/点赞，每一步都经过精心设计，确保操作便捷流畅。
设计普通用户与管理员两种角色，普通用户享受播客收听与互动功能，管理员拥有后台管理权限，保障平台运营秩序。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8459123" y="2739882"/>
            <a:ext cx="2865298" cy="66529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用户流程与角色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1814286" y="1750864"/>
            <a:ext cx="946484" cy="6057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7740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原型设计工具与流程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326115" y="412742"/>
            <a:ext cx="413624" cy="187851"/>
          </a:xfrm>
          <a:custGeom>
            <a:avLst/>
            <a:gdLst>
              <a:gd name="connsiteX0" fmla="*/ 651510 w 765810"/>
              <a:gd name="connsiteY0" fmla="*/ 253093 h 347799"/>
              <a:gd name="connsiteX1" fmla="*/ 543741 w 765810"/>
              <a:gd name="connsiteY1" fmla="*/ 318407 h 347799"/>
              <a:gd name="connsiteX2" fmla="*/ 435973 w 765810"/>
              <a:gd name="connsiteY2" fmla="*/ 253093 h 347799"/>
              <a:gd name="connsiteX3" fmla="*/ 329837 w 765810"/>
              <a:gd name="connsiteY3" fmla="*/ 318407 h 347799"/>
              <a:gd name="connsiteX4" fmla="*/ 222069 w 765810"/>
              <a:gd name="connsiteY4" fmla="*/ 253093 h 347799"/>
              <a:gd name="connsiteX5" fmla="*/ 114300 w 765810"/>
              <a:gd name="connsiteY5" fmla="*/ 318407 h 347799"/>
              <a:gd name="connsiteX6" fmla="*/ 13063 w 765810"/>
              <a:gd name="connsiteY6" fmla="*/ 256358 h 347799"/>
              <a:gd name="connsiteX7" fmla="*/ 0 w 765810"/>
              <a:gd name="connsiteY7" fmla="*/ 277586 h 347799"/>
              <a:gd name="connsiteX8" fmla="*/ 114300 w 765810"/>
              <a:gd name="connsiteY8" fmla="*/ 347799 h 347799"/>
              <a:gd name="connsiteX9" fmla="*/ 222069 w 765810"/>
              <a:gd name="connsiteY9" fmla="*/ 282484 h 347799"/>
              <a:gd name="connsiteX10" fmla="*/ 329837 w 765810"/>
              <a:gd name="connsiteY10" fmla="*/ 347799 h 347799"/>
              <a:gd name="connsiteX11" fmla="*/ 435973 w 765810"/>
              <a:gd name="connsiteY11" fmla="*/ 282484 h 347799"/>
              <a:gd name="connsiteX12" fmla="*/ 543741 w 765810"/>
              <a:gd name="connsiteY12" fmla="*/ 347799 h 347799"/>
              <a:gd name="connsiteX13" fmla="*/ 651510 w 765810"/>
              <a:gd name="connsiteY13" fmla="*/ 282484 h 347799"/>
              <a:gd name="connsiteX14" fmla="*/ 752747 w 765810"/>
              <a:gd name="connsiteY14" fmla="*/ 342900 h 347799"/>
              <a:gd name="connsiteX15" fmla="*/ 765810 w 765810"/>
              <a:gd name="connsiteY15" fmla="*/ 321673 h 347799"/>
              <a:gd name="connsiteX16" fmla="*/ 651510 w 765810"/>
              <a:gd name="connsiteY16" fmla="*/ 125730 h 347799"/>
              <a:gd name="connsiteX17" fmla="*/ 543741 w 765810"/>
              <a:gd name="connsiteY17" fmla="*/ 191044 h 347799"/>
              <a:gd name="connsiteX18" fmla="*/ 435973 w 765810"/>
              <a:gd name="connsiteY18" fmla="*/ 125730 h 347799"/>
              <a:gd name="connsiteX19" fmla="*/ 329837 w 765810"/>
              <a:gd name="connsiteY19" fmla="*/ 191044 h 347799"/>
              <a:gd name="connsiteX20" fmla="*/ 222069 w 765810"/>
              <a:gd name="connsiteY20" fmla="*/ 125730 h 347799"/>
              <a:gd name="connsiteX21" fmla="*/ 114300 w 765810"/>
              <a:gd name="connsiteY21" fmla="*/ 191044 h 347799"/>
              <a:gd name="connsiteX22" fmla="*/ 13063 w 765810"/>
              <a:gd name="connsiteY22" fmla="*/ 130629 h 347799"/>
              <a:gd name="connsiteX23" fmla="*/ 0 w 765810"/>
              <a:gd name="connsiteY23" fmla="*/ 151856 h 347799"/>
              <a:gd name="connsiteX24" fmla="*/ 114300 w 765810"/>
              <a:gd name="connsiteY24" fmla="*/ 220436 h 347799"/>
              <a:gd name="connsiteX25" fmla="*/ 222069 w 765810"/>
              <a:gd name="connsiteY25" fmla="*/ 155122 h 347799"/>
              <a:gd name="connsiteX26" fmla="*/ 329837 w 765810"/>
              <a:gd name="connsiteY26" fmla="*/ 220436 h 347799"/>
              <a:gd name="connsiteX27" fmla="*/ 435973 w 765810"/>
              <a:gd name="connsiteY27" fmla="*/ 155122 h 347799"/>
              <a:gd name="connsiteX28" fmla="*/ 543741 w 765810"/>
              <a:gd name="connsiteY28" fmla="*/ 220436 h 347799"/>
              <a:gd name="connsiteX29" fmla="*/ 651510 w 765810"/>
              <a:gd name="connsiteY29" fmla="*/ 155122 h 347799"/>
              <a:gd name="connsiteX30" fmla="*/ 752747 w 765810"/>
              <a:gd name="connsiteY30" fmla="*/ 217170 h 347799"/>
              <a:gd name="connsiteX31" fmla="*/ 765810 w 765810"/>
              <a:gd name="connsiteY31" fmla="*/ 195943 h 347799"/>
              <a:gd name="connsiteX32" fmla="*/ 651510 w 765810"/>
              <a:gd name="connsiteY32" fmla="*/ 0 h 347799"/>
              <a:gd name="connsiteX33" fmla="*/ 543741 w 765810"/>
              <a:gd name="connsiteY33" fmla="*/ 65314 h 347799"/>
              <a:gd name="connsiteX34" fmla="*/ 435973 w 765810"/>
              <a:gd name="connsiteY34" fmla="*/ 0 h 347799"/>
              <a:gd name="connsiteX35" fmla="*/ 329837 w 765810"/>
              <a:gd name="connsiteY35" fmla="*/ 65314 h 347799"/>
              <a:gd name="connsiteX36" fmla="*/ 222069 w 765810"/>
              <a:gd name="connsiteY36" fmla="*/ 0 h 347799"/>
              <a:gd name="connsiteX37" fmla="*/ 114300 w 765810"/>
              <a:gd name="connsiteY37" fmla="*/ 65314 h 347799"/>
              <a:gd name="connsiteX38" fmla="*/ 13063 w 765810"/>
              <a:gd name="connsiteY38" fmla="*/ 3265 h 347799"/>
              <a:gd name="connsiteX39" fmla="*/ 0 w 765810"/>
              <a:gd name="connsiteY39" fmla="*/ 24493 h 347799"/>
              <a:gd name="connsiteX40" fmla="*/ 114300 w 765810"/>
              <a:gd name="connsiteY40" fmla="*/ 93073 h 347799"/>
              <a:gd name="connsiteX41" fmla="*/ 222069 w 765810"/>
              <a:gd name="connsiteY41" fmla="*/ 27758 h 347799"/>
              <a:gd name="connsiteX42" fmla="*/ 329837 w 765810"/>
              <a:gd name="connsiteY42" fmla="*/ 93073 h 347799"/>
              <a:gd name="connsiteX43" fmla="*/ 435973 w 765810"/>
              <a:gd name="connsiteY43" fmla="*/ 27758 h 347799"/>
              <a:gd name="connsiteX44" fmla="*/ 543741 w 765810"/>
              <a:gd name="connsiteY44" fmla="*/ 93073 h 347799"/>
              <a:gd name="connsiteX45" fmla="*/ 651510 w 765810"/>
              <a:gd name="connsiteY45" fmla="*/ 27758 h 347799"/>
              <a:gd name="connsiteX46" fmla="*/ 752747 w 765810"/>
              <a:gd name="connsiteY46" fmla="*/ 89807 h 347799"/>
              <a:gd name="connsiteX47" fmla="*/ 765810 w 765810"/>
              <a:gd name="connsiteY47" fmla="*/ 68580 h 347799"/>
            </a:gdLst>
            <a:ahLst/>
            <a:cxnLst/>
            <a:rect l="l" t="t" r="r" b="b"/>
            <a:pathLst>
              <a:path w="765810" h="347799">
                <a:moveTo>
                  <a:pt x="651510" y="253093"/>
                </a:moveTo>
                <a:lnTo>
                  <a:pt x="543741" y="318407"/>
                </a:lnTo>
                <a:lnTo>
                  <a:pt x="435973" y="253093"/>
                </a:lnTo>
                <a:lnTo>
                  <a:pt x="329837" y="318407"/>
                </a:lnTo>
                <a:lnTo>
                  <a:pt x="222069" y="253093"/>
                </a:lnTo>
                <a:lnTo>
                  <a:pt x="114300" y="318407"/>
                </a:lnTo>
                <a:lnTo>
                  <a:pt x="13063" y="256358"/>
                </a:lnTo>
                <a:lnTo>
                  <a:pt x="0" y="277586"/>
                </a:lnTo>
                <a:lnTo>
                  <a:pt x="114300" y="347799"/>
                </a:lnTo>
                <a:lnTo>
                  <a:pt x="222069" y="282484"/>
                </a:lnTo>
                <a:lnTo>
                  <a:pt x="329837" y="347799"/>
                </a:lnTo>
                <a:lnTo>
                  <a:pt x="435973" y="282484"/>
                </a:lnTo>
                <a:lnTo>
                  <a:pt x="543741" y="347799"/>
                </a:lnTo>
                <a:lnTo>
                  <a:pt x="651510" y="282484"/>
                </a:lnTo>
                <a:lnTo>
                  <a:pt x="752747" y="342900"/>
                </a:lnTo>
                <a:lnTo>
                  <a:pt x="765810" y="321673"/>
                </a:lnTo>
                <a:close/>
                <a:moveTo>
                  <a:pt x="651510" y="125730"/>
                </a:moveTo>
                <a:lnTo>
                  <a:pt x="543741" y="191044"/>
                </a:lnTo>
                <a:lnTo>
                  <a:pt x="435973" y="125730"/>
                </a:lnTo>
                <a:lnTo>
                  <a:pt x="329837" y="191044"/>
                </a:lnTo>
                <a:lnTo>
                  <a:pt x="222069" y="125730"/>
                </a:lnTo>
                <a:lnTo>
                  <a:pt x="114300" y="191044"/>
                </a:lnTo>
                <a:lnTo>
                  <a:pt x="13063" y="130629"/>
                </a:lnTo>
                <a:lnTo>
                  <a:pt x="0" y="151856"/>
                </a:lnTo>
                <a:lnTo>
                  <a:pt x="114300" y="220436"/>
                </a:lnTo>
                <a:lnTo>
                  <a:pt x="222069" y="155122"/>
                </a:lnTo>
                <a:lnTo>
                  <a:pt x="329837" y="220436"/>
                </a:lnTo>
                <a:lnTo>
                  <a:pt x="435973" y="155122"/>
                </a:lnTo>
                <a:lnTo>
                  <a:pt x="543741" y="220436"/>
                </a:lnTo>
                <a:lnTo>
                  <a:pt x="651510" y="155122"/>
                </a:lnTo>
                <a:lnTo>
                  <a:pt x="752747" y="217170"/>
                </a:lnTo>
                <a:lnTo>
                  <a:pt x="765810" y="195943"/>
                </a:lnTo>
                <a:close/>
                <a:moveTo>
                  <a:pt x="651510" y="0"/>
                </a:moveTo>
                <a:lnTo>
                  <a:pt x="543741" y="65314"/>
                </a:lnTo>
                <a:lnTo>
                  <a:pt x="435973" y="0"/>
                </a:lnTo>
                <a:lnTo>
                  <a:pt x="329837" y="65314"/>
                </a:lnTo>
                <a:lnTo>
                  <a:pt x="222069" y="0"/>
                </a:lnTo>
                <a:lnTo>
                  <a:pt x="114300" y="65314"/>
                </a:lnTo>
                <a:lnTo>
                  <a:pt x="13063" y="3265"/>
                </a:lnTo>
                <a:lnTo>
                  <a:pt x="0" y="24493"/>
                </a:lnTo>
                <a:lnTo>
                  <a:pt x="114300" y="93073"/>
                </a:lnTo>
                <a:lnTo>
                  <a:pt x="222069" y="27758"/>
                </a:lnTo>
                <a:lnTo>
                  <a:pt x="329837" y="93073"/>
                </a:lnTo>
                <a:lnTo>
                  <a:pt x="435973" y="27758"/>
                </a:lnTo>
                <a:lnTo>
                  <a:pt x="543741" y="93073"/>
                </a:lnTo>
                <a:lnTo>
                  <a:pt x="651510" y="27758"/>
                </a:lnTo>
                <a:lnTo>
                  <a:pt x="752747" y="89807"/>
                </a:lnTo>
                <a:lnTo>
                  <a:pt x="765810" y="68580"/>
                </a:lnTo>
                <a:close/>
              </a:path>
            </a:pathLst>
          </a:custGeom>
          <a:solidFill>
            <a:schemeClr val="accent1"/>
          </a:solidFill>
          <a:ln w="1632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5" name="图片 24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191135" y="2348865"/>
            <a:ext cx="7033260" cy="434657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4863465" y="412750"/>
            <a:ext cx="7328535" cy="6107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74744" y="545124"/>
            <a:ext cx="5547358" cy="5767753"/>
          </a:xfrm>
          <a:prstGeom prst="rect">
            <a:avLst/>
          </a:pr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3464" y="1164958"/>
            <a:ext cx="4048436" cy="22665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10603229" y="3509090"/>
            <a:ext cx="792000" cy="0"/>
          </a:xfrm>
          <a:prstGeom prst="line">
            <a:avLst/>
          </a:prstGeom>
          <a:noFill/>
          <a:ln w="31750" cap="sq">
            <a:solidFill>
              <a:schemeClr val="accent2"/>
            </a:solidFill>
            <a:miter/>
          </a:ln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alphaModFix amt="100000"/>
          </a:blip>
          <a:srcRect l="24668" t="2320" r="24977" b="2607"/>
          <a:stretch>
            <a:fillRect/>
          </a:stretch>
        </p:blipFill>
        <p:spPr>
          <a:xfrm>
            <a:off x="0" y="-27384"/>
            <a:ext cx="6532991" cy="6912768"/>
          </a:xfrm>
          <a:custGeom>
            <a:avLst/>
            <a:gdLst/>
            <a:ahLst/>
            <a:cxnLst/>
            <a:rect l="l" t="t" r="r" b="b"/>
            <a:pathLst>
              <a:path w="6527800" h="6908800">
                <a:moveTo>
                  <a:pt x="0" y="0"/>
                </a:moveTo>
                <a:lnTo>
                  <a:pt x="6532991" y="0"/>
                </a:lnTo>
                <a:lnTo>
                  <a:pt x="6532991" y="6912768"/>
                </a:lnTo>
                <a:lnTo>
                  <a:pt x="0" y="691276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0" y="-27384"/>
            <a:ext cx="6532991" cy="6912768"/>
          </a:xfrm>
          <a:prstGeom prst="rect">
            <a:avLst/>
          </a:prstGeom>
          <a:solidFill>
            <a:schemeClr val="tx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44720" y="3875056"/>
            <a:ext cx="4374180" cy="24313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API设计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088611" y="754896"/>
            <a:ext cx="1430289" cy="17761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2682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347552" y="2882556"/>
            <a:ext cx="958850" cy="398472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318945" y="4241456"/>
            <a:ext cx="958850" cy="2632170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266710" y="5557370"/>
            <a:ext cx="958850" cy="130063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342933" y="1853317"/>
            <a:ext cx="3106679" cy="1441120"/>
          </a:xfrm>
          <a:custGeom>
            <a:avLst/>
            <a:gdLst>
              <a:gd name="connsiteX0" fmla="*/ 6157969 w 6213358"/>
              <a:gd name="connsiteY0" fmla="*/ 1168129 h 2882240"/>
              <a:gd name="connsiteX1" fmla="*/ 5386412 w 6213358"/>
              <a:gd name="connsiteY1" fmla="*/ 528183 h 2882240"/>
              <a:gd name="connsiteX2" fmla="*/ 5022874 w 6213358"/>
              <a:gd name="connsiteY2" fmla="*/ 231598 h 2882240"/>
              <a:gd name="connsiteX3" fmla="*/ 5022874 w 6213358"/>
              <a:gd name="connsiteY3" fmla="*/ 231598 h 2882240"/>
              <a:gd name="connsiteX4" fmla="*/ 4774439 w 6213358"/>
              <a:gd name="connsiteY4" fmla="*/ 20881 h 2882240"/>
              <a:gd name="connsiteX5" fmla="*/ 4694876 w 6213358"/>
              <a:gd name="connsiteY5" fmla="*/ 6436 h 2882240"/>
              <a:gd name="connsiteX6" fmla="*/ 4652802 w 6213358"/>
              <a:gd name="connsiteY6" fmla="*/ 80955 h 2882240"/>
              <a:gd name="connsiteX7" fmla="*/ 4652802 w 6213358"/>
              <a:gd name="connsiteY7" fmla="*/ 224032 h 2882240"/>
              <a:gd name="connsiteX8" fmla="*/ 4561086 w 6213358"/>
              <a:gd name="connsiteY8" fmla="*/ 314486 h 2882240"/>
              <a:gd name="connsiteX9" fmla="*/ 1854214 w 6213358"/>
              <a:gd name="connsiteY9" fmla="*/ 314486 h 2882240"/>
              <a:gd name="connsiteX10" fmla="*/ 1733837 w 6213358"/>
              <a:gd name="connsiteY10" fmla="*/ 320448 h 2882240"/>
              <a:gd name="connsiteX11" fmla="*/ 1718016 w 6213358"/>
              <a:gd name="connsiteY11" fmla="*/ 324919 h 2882240"/>
              <a:gd name="connsiteX12" fmla="*/ 1170359 w 6213358"/>
              <a:gd name="connsiteY12" fmla="*/ 439563 h 2882240"/>
              <a:gd name="connsiteX13" fmla="*/ 1170359 w 6213358"/>
              <a:gd name="connsiteY13" fmla="*/ 439563 h 2882240"/>
              <a:gd name="connsiteX14" fmla="*/ 1110170 w 6213358"/>
              <a:gd name="connsiteY14" fmla="*/ 457333 h 2882240"/>
              <a:gd name="connsiteX15" fmla="*/ 502554 w 6213358"/>
              <a:gd name="connsiteY15" fmla="*/ 876932 h 2882240"/>
              <a:gd name="connsiteX16" fmla="*/ 1672 w 6213358"/>
              <a:gd name="connsiteY16" fmla="*/ 2138022 h 2882240"/>
              <a:gd name="connsiteX17" fmla="*/ 1672 w 6213358"/>
              <a:gd name="connsiteY17" fmla="*/ 2830361 h 2882240"/>
              <a:gd name="connsiteX18" fmla="*/ 13137 w 6213358"/>
              <a:gd name="connsiteY18" fmla="*/ 2881951 h 2882240"/>
              <a:gd name="connsiteX19" fmla="*/ 87885 w 6213358"/>
              <a:gd name="connsiteY19" fmla="*/ 2726263 h 2882240"/>
              <a:gd name="connsiteX20" fmla="*/ 839380 w 6213358"/>
              <a:gd name="connsiteY20" fmla="*/ 2125755 h 2882240"/>
              <a:gd name="connsiteX21" fmla="*/ 839380 w 6213358"/>
              <a:gd name="connsiteY21" fmla="*/ 2125755 h 2882240"/>
              <a:gd name="connsiteX22" fmla="*/ 2688253 w 6213358"/>
              <a:gd name="connsiteY22" fmla="*/ 2125182 h 2882240"/>
              <a:gd name="connsiteX23" fmla="*/ 4565901 w 6213358"/>
              <a:gd name="connsiteY23" fmla="*/ 2125182 h 2882240"/>
              <a:gd name="connsiteX24" fmla="*/ 4653260 w 6213358"/>
              <a:gd name="connsiteY24" fmla="*/ 2214605 h 2882240"/>
              <a:gd name="connsiteX25" fmla="*/ 4653260 w 6213358"/>
              <a:gd name="connsiteY25" fmla="*/ 2420965 h 2882240"/>
              <a:gd name="connsiteX26" fmla="*/ 4689832 w 6213358"/>
              <a:gd name="connsiteY26" fmla="*/ 2493191 h 2882240"/>
              <a:gd name="connsiteX27" fmla="*/ 4774898 w 6213358"/>
              <a:gd name="connsiteY27" fmla="*/ 2481727 h 2882240"/>
              <a:gd name="connsiteX28" fmla="*/ 4988595 w 6213358"/>
              <a:gd name="connsiteY28" fmla="*/ 2300703 h 2882240"/>
              <a:gd name="connsiteX29" fmla="*/ 4988595 w 6213358"/>
              <a:gd name="connsiteY29" fmla="*/ 2300703 h 2882240"/>
              <a:gd name="connsiteX30" fmla="*/ 5017371 w 6213358"/>
              <a:gd name="connsiteY30" fmla="*/ 2282245 h 2882240"/>
              <a:gd name="connsiteX31" fmla="*/ 6159575 w 6213358"/>
              <a:gd name="connsiteY31" fmla="*/ 1335625 h 2882240"/>
              <a:gd name="connsiteX32" fmla="*/ 6157969 w 6213358"/>
              <a:gd name="connsiteY32" fmla="*/ 1168129 h 2882240"/>
            </a:gdLst>
            <a:ahLst/>
            <a:cxnLst/>
            <a:rect l="l" t="t" r="r" b="b"/>
            <a:pathLst>
              <a:path w="6213358" h="2882240">
                <a:moveTo>
                  <a:pt x="6157969" y="1168129"/>
                </a:moveTo>
                <a:cubicBezTo>
                  <a:pt x="5901395" y="954123"/>
                  <a:pt x="5644213" y="740815"/>
                  <a:pt x="5386412" y="528183"/>
                </a:cubicBezTo>
                <a:cubicBezTo>
                  <a:pt x="5265920" y="428557"/>
                  <a:pt x="5144168" y="330422"/>
                  <a:pt x="5022874" y="231598"/>
                </a:cubicBezTo>
                <a:lnTo>
                  <a:pt x="5022874" y="231598"/>
                </a:lnTo>
                <a:cubicBezTo>
                  <a:pt x="4940101" y="161321"/>
                  <a:pt x="4857557" y="90700"/>
                  <a:pt x="4774439" y="20881"/>
                </a:cubicBezTo>
                <a:cubicBezTo>
                  <a:pt x="4751510" y="1277"/>
                  <a:pt x="4725027" y="-7321"/>
                  <a:pt x="4694876" y="6436"/>
                </a:cubicBezTo>
                <a:cubicBezTo>
                  <a:pt x="4662431" y="21111"/>
                  <a:pt x="4652802" y="48052"/>
                  <a:pt x="4652802" y="80955"/>
                </a:cubicBezTo>
                <a:cubicBezTo>
                  <a:pt x="4652802" y="128647"/>
                  <a:pt x="4652802" y="176339"/>
                  <a:pt x="4652802" y="224032"/>
                </a:cubicBezTo>
                <a:cubicBezTo>
                  <a:pt x="4652802" y="314486"/>
                  <a:pt x="4652802" y="314486"/>
                  <a:pt x="4561086" y="314486"/>
                </a:cubicBezTo>
                <a:cubicBezTo>
                  <a:pt x="3658833" y="314486"/>
                  <a:pt x="2756546" y="314486"/>
                  <a:pt x="1854214" y="314486"/>
                </a:cubicBezTo>
                <a:cubicBezTo>
                  <a:pt x="1814088" y="314486"/>
                  <a:pt x="1773963" y="311047"/>
                  <a:pt x="1733837" y="320448"/>
                </a:cubicBezTo>
                <a:cubicBezTo>
                  <a:pt x="1728380" y="321170"/>
                  <a:pt x="1723048" y="322672"/>
                  <a:pt x="1718016" y="324919"/>
                </a:cubicBezTo>
                <a:cubicBezTo>
                  <a:pt x="1527018" y="323085"/>
                  <a:pt x="1345306" y="365618"/>
                  <a:pt x="1170359" y="439563"/>
                </a:cubicBezTo>
                <a:lnTo>
                  <a:pt x="1170359" y="439563"/>
                </a:lnTo>
                <a:cubicBezTo>
                  <a:pt x="1149940" y="444229"/>
                  <a:pt x="1129843" y="450168"/>
                  <a:pt x="1110170" y="457333"/>
                </a:cubicBezTo>
                <a:cubicBezTo>
                  <a:pt x="879506" y="556501"/>
                  <a:pt x="674521" y="694074"/>
                  <a:pt x="502554" y="876932"/>
                </a:cubicBezTo>
                <a:cubicBezTo>
                  <a:pt x="170085" y="1230496"/>
                  <a:pt x="4883" y="1652617"/>
                  <a:pt x="1672" y="2138022"/>
                </a:cubicBezTo>
                <a:cubicBezTo>
                  <a:pt x="67" y="2368802"/>
                  <a:pt x="1672" y="2599581"/>
                  <a:pt x="1672" y="2830361"/>
                </a:cubicBezTo>
                <a:cubicBezTo>
                  <a:pt x="1672" y="2846067"/>
                  <a:pt x="-3257" y="2863608"/>
                  <a:pt x="13137" y="2881951"/>
                </a:cubicBezTo>
                <a:cubicBezTo>
                  <a:pt x="51314" y="2833686"/>
                  <a:pt x="63695" y="2776937"/>
                  <a:pt x="87885" y="2726263"/>
                </a:cubicBezTo>
                <a:cubicBezTo>
                  <a:pt x="241394" y="2404685"/>
                  <a:pt x="457614" y="2161639"/>
                  <a:pt x="839380" y="2125755"/>
                </a:cubicBezTo>
                <a:lnTo>
                  <a:pt x="839380" y="2125755"/>
                </a:lnTo>
                <a:lnTo>
                  <a:pt x="2688253" y="2125182"/>
                </a:lnTo>
                <a:lnTo>
                  <a:pt x="4565901" y="2125182"/>
                </a:lnTo>
                <a:cubicBezTo>
                  <a:pt x="4653031" y="2125182"/>
                  <a:pt x="4653031" y="2125182"/>
                  <a:pt x="4653260" y="2214605"/>
                </a:cubicBezTo>
                <a:cubicBezTo>
                  <a:pt x="4653260" y="2283392"/>
                  <a:pt x="4653260" y="2352178"/>
                  <a:pt x="4653260" y="2420965"/>
                </a:cubicBezTo>
                <a:cubicBezTo>
                  <a:pt x="4653260" y="2450773"/>
                  <a:pt x="4659909" y="2478287"/>
                  <a:pt x="4689832" y="2493191"/>
                </a:cubicBezTo>
                <a:cubicBezTo>
                  <a:pt x="4719754" y="2508095"/>
                  <a:pt x="4749562" y="2502592"/>
                  <a:pt x="4774898" y="2481727"/>
                </a:cubicBezTo>
                <a:cubicBezTo>
                  <a:pt x="4846436" y="2421882"/>
                  <a:pt x="4917401" y="2361121"/>
                  <a:pt x="4988595" y="2300703"/>
                </a:cubicBezTo>
                <a:lnTo>
                  <a:pt x="4988595" y="2300703"/>
                </a:lnTo>
                <a:cubicBezTo>
                  <a:pt x="4998569" y="2295166"/>
                  <a:pt x="5008188" y="2289009"/>
                  <a:pt x="5017371" y="2282245"/>
                </a:cubicBezTo>
                <a:cubicBezTo>
                  <a:pt x="5398220" y="1966892"/>
                  <a:pt x="5778955" y="1651356"/>
                  <a:pt x="6159575" y="1335625"/>
                </a:cubicBezTo>
                <a:cubicBezTo>
                  <a:pt x="6232488" y="1273717"/>
                  <a:pt x="6233176" y="1230496"/>
                  <a:pt x="6157969" y="116812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3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314327" y="3219974"/>
            <a:ext cx="3106679" cy="1441120"/>
          </a:xfrm>
          <a:custGeom>
            <a:avLst/>
            <a:gdLst>
              <a:gd name="connsiteX0" fmla="*/ 6157969 w 6213358"/>
              <a:gd name="connsiteY0" fmla="*/ 1168129 h 2882240"/>
              <a:gd name="connsiteX1" fmla="*/ 5386412 w 6213358"/>
              <a:gd name="connsiteY1" fmla="*/ 528183 h 2882240"/>
              <a:gd name="connsiteX2" fmla="*/ 5022874 w 6213358"/>
              <a:gd name="connsiteY2" fmla="*/ 231598 h 2882240"/>
              <a:gd name="connsiteX3" fmla="*/ 5022874 w 6213358"/>
              <a:gd name="connsiteY3" fmla="*/ 231598 h 2882240"/>
              <a:gd name="connsiteX4" fmla="*/ 4774439 w 6213358"/>
              <a:gd name="connsiteY4" fmla="*/ 20881 h 2882240"/>
              <a:gd name="connsiteX5" fmla="*/ 4694876 w 6213358"/>
              <a:gd name="connsiteY5" fmla="*/ 6436 h 2882240"/>
              <a:gd name="connsiteX6" fmla="*/ 4652802 w 6213358"/>
              <a:gd name="connsiteY6" fmla="*/ 80955 h 2882240"/>
              <a:gd name="connsiteX7" fmla="*/ 4652802 w 6213358"/>
              <a:gd name="connsiteY7" fmla="*/ 224032 h 2882240"/>
              <a:gd name="connsiteX8" fmla="*/ 4561086 w 6213358"/>
              <a:gd name="connsiteY8" fmla="*/ 314486 h 2882240"/>
              <a:gd name="connsiteX9" fmla="*/ 1854214 w 6213358"/>
              <a:gd name="connsiteY9" fmla="*/ 314486 h 2882240"/>
              <a:gd name="connsiteX10" fmla="*/ 1733837 w 6213358"/>
              <a:gd name="connsiteY10" fmla="*/ 320448 h 2882240"/>
              <a:gd name="connsiteX11" fmla="*/ 1718016 w 6213358"/>
              <a:gd name="connsiteY11" fmla="*/ 324919 h 2882240"/>
              <a:gd name="connsiteX12" fmla="*/ 1170359 w 6213358"/>
              <a:gd name="connsiteY12" fmla="*/ 439563 h 2882240"/>
              <a:gd name="connsiteX13" fmla="*/ 1170359 w 6213358"/>
              <a:gd name="connsiteY13" fmla="*/ 439563 h 2882240"/>
              <a:gd name="connsiteX14" fmla="*/ 1110170 w 6213358"/>
              <a:gd name="connsiteY14" fmla="*/ 457333 h 2882240"/>
              <a:gd name="connsiteX15" fmla="*/ 502554 w 6213358"/>
              <a:gd name="connsiteY15" fmla="*/ 876932 h 2882240"/>
              <a:gd name="connsiteX16" fmla="*/ 1672 w 6213358"/>
              <a:gd name="connsiteY16" fmla="*/ 2138022 h 2882240"/>
              <a:gd name="connsiteX17" fmla="*/ 1672 w 6213358"/>
              <a:gd name="connsiteY17" fmla="*/ 2830361 h 2882240"/>
              <a:gd name="connsiteX18" fmla="*/ 13137 w 6213358"/>
              <a:gd name="connsiteY18" fmla="*/ 2881951 h 2882240"/>
              <a:gd name="connsiteX19" fmla="*/ 87885 w 6213358"/>
              <a:gd name="connsiteY19" fmla="*/ 2726263 h 2882240"/>
              <a:gd name="connsiteX20" fmla="*/ 839380 w 6213358"/>
              <a:gd name="connsiteY20" fmla="*/ 2125755 h 2882240"/>
              <a:gd name="connsiteX21" fmla="*/ 839380 w 6213358"/>
              <a:gd name="connsiteY21" fmla="*/ 2125755 h 2882240"/>
              <a:gd name="connsiteX22" fmla="*/ 2688253 w 6213358"/>
              <a:gd name="connsiteY22" fmla="*/ 2125182 h 2882240"/>
              <a:gd name="connsiteX23" fmla="*/ 4565901 w 6213358"/>
              <a:gd name="connsiteY23" fmla="*/ 2125182 h 2882240"/>
              <a:gd name="connsiteX24" fmla="*/ 4653260 w 6213358"/>
              <a:gd name="connsiteY24" fmla="*/ 2214605 h 2882240"/>
              <a:gd name="connsiteX25" fmla="*/ 4653260 w 6213358"/>
              <a:gd name="connsiteY25" fmla="*/ 2420965 h 2882240"/>
              <a:gd name="connsiteX26" fmla="*/ 4689832 w 6213358"/>
              <a:gd name="connsiteY26" fmla="*/ 2493191 h 2882240"/>
              <a:gd name="connsiteX27" fmla="*/ 4774898 w 6213358"/>
              <a:gd name="connsiteY27" fmla="*/ 2481727 h 2882240"/>
              <a:gd name="connsiteX28" fmla="*/ 4988595 w 6213358"/>
              <a:gd name="connsiteY28" fmla="*/ 2300703 h 2882240"/>
              <a:gd name="connsiteX29" fmla="*/ 4988595 w 6213358"/>
              <a:gd name="connsiteY29" fmla="*/ 2300703 h 2882240"/>
              <a:gd name="connsiteX30" fmla="*/ 5017371 w 6213358"/>
              <a:gd name="connsiteY30" fmla="*/ 2282245 h 2882240"/>
              <a:gd name="connsiteX31" fmla="*/ 6159575 w 6213358"/>
              <a:gd name="connsiteY31" fmla="*/ 1335625 h 2882240"/>
              <a:gd name="connsiteX32" fmla="*/ 6157969 w 6213358"/>
              <a:gd name="connsiteY32" fmla="*/ 1168129 h 2882240"/>
            </a:gdLst>
            <a:ahLst/>
            <a:cxnLst/>
            <a:rect l="l" t="t" r="r" b="b"/>
            <a:pathLst>
              <a:path w="6213358" h="2882240">
                <a:moveTo>
                  <a:pt x="6157969" y="1168129"/>
                </a:moveTo>
                <a:cubicBezTo>
                  <a:pt x="5901395" y="954123"/>
                  <a:pt x="5644213" y="740815"/>
                  <a:pt x="5386412" y="528183"/>
                </a:cubicBezTo>
                <a:cubicBezTo>
                  <a:pt x="5265920" y="428557"/>
                  <a:pt x="5144168" y="330422"/>
                  <a:pt x="5022874" y="231598"/>
                </a:cubicBezTo>
                <a:lnTo>
                  <a:pt x="5022874" y="231598"/>
                </a:lnTo>
                <a:cubicBezTo>
                  <a:pt x="4940101" y="161321"/>
                  <a:pt x="4857557" y="90700"/>
                  <a:pt x="4774439" y="20881"/>
                </a:cubicBezTo>
                <a:cubicBezTo>
                  <a:pt x="4751510" y="1277"/>
                  <a:pt x="4725027" y="-7321"/>
                  <a:pt x="4694876" y="6436"/>
                </a:cubicBezTo>
                <a:cubicBezTo>
                  <a:pt x="4662431" y="21111"/>
                  <a:pt x="4652802" y="48052"/>
                  <a:pt x="4652802" y="80955"/>
                </a:cubicBezTo>
                <a:cubicBezTo>
                  <a:pt x="4652802" y="128647"/>
                  <a:pt x="4652802" y="176339"/>
                  <a:pt x="4652802" y="224032"/>
                </a:cubicBezTo>
                <a:cubicBezTo>
                  <a:pt x="4652802" y="314486"/>
                  <a:pt x="4652802" y="314486"/>
                  <a:pt x="4561086" y="314486"/>
                </a:cubicBezTo>
                <a:cubicBezTo>
                  <a:pt x="3658833" y="314486"/>
                  <a:pt x="2756546" y="314486"/>
                  <a:pt x="1854214" y="314486"/>
                </a:cubicBezTo>
                <a:cubicBezTo>
                  <a:pt x="1814088" y="314486"/>
                  <a:pt x="1773963" y="311047"/>
                  <a:pt x="1733837" y="320448"/>
                </a:cubicBezTo>
                <a:cubicBezTo>
                  <a:pt x="1728380" y="321170"/>
                  <a:pt x="1723048" y="322672"/>
                  <a:pt x="1718016" y="324919"/>
                </a:cubicBezTo>
                <a:cubicBezTo>
                  <a:pt x="1527018" y="323085"/>
                  <a:pt x="1345306" y="365618"/>
                  <a:pt x="1170359" y="439563"/>
                </a:cubicBezTo>
                <a:lnTo>
                  <a:pt x="1170359" y="439563"/>
                </a:lnTo>
                <a:cubicBezTo>
                  <a:pt x="1149940" y="444229"/>
                  <a:pt x="1129843" y="450168"/>
                  <a:pt x="1110170" y="457333"/>
                </a:cubicBezTo>
                <a:cubicBezTo>
                  <a:pt x="879506" y="556501"/>
                  <a:pt x="674521" y="694074"/>
                  <a:pt x="502554" y="876932"/>
                </a:cubicBezTo>
                <a:cubicBezTo>
                  <a:pt x="170085" y="1230496"/>
                  <a:pt x="4883" y="1652617"/>
                  <a:pt x="1672" y="2138022"/>
                </a:cubicBezTo>
                <a:cubicBezTo>
                  <a:pt x="67" y="2368802"/>
                  <a:pt x="1672" y="2599581"/>
                  <a:pt x="1672" y="2830361"/>
                </a:cubicBezTo>
                <a:cubicBezTo>
                  <a:pt x="1672" y="2846067"/>
                  <a:pt x="-3257" y="2863608"/>
                  <a:pt x="13137" y="2881951"/>
                </a:cubicBezTo>
                <a:cubicBezTo>
                  <a:pt x="51314" y="2833686"/>
                  <a:pt x="63695" y="2776937"/>
                  <a:pt x="87885" y="2726263"/>
                </a:cubicBezTo>
                <a:cubicBezTo>
                  <a:pt x="241394" y="2404685"/>
                  <a:pt x="457614" y="2161639"/>
                  <a:pt x="839380" y="2125755"/>
                </a:cubicBezTo>
                <a:lnTo>
                  <a:pt x="839380" y="2125755"/>
                </a:lnTo>
                <a:lnTo>
                  <a:pt x="2688253" y="2125182"/>
                </a:lnTo>
                <a:lnTo>
                  <a:pt x="4565901" y="2125182"/>
                </a:lnTo>
                <a:cubicBezTo>
                  <a:pt x="4653031" y="2125182"/>
                  <a:pt x="4653031" y="2125182"/>
                  <a:pt x="4653260" y="2214605"/>
                </a:cubicBezTo>
                <a:cubicBezTo>
                  <a:pt x="4653260" y="2283392"/>
                  <a:pt x="4653260" y="2352178"/>
                  <a:pt x="4653260" y="2420965"/>
                </a:cubicBezTo>
                <a:cubicBezTo>
                  <a:pt x="4653260" y="2450773"/>
                  <a:pt x="4659909" y="2478287"/>
                  <a:pt x="4689832" y="2493191"/>
                </a:cubicBezTo>
                <a:cubicBezTo>
                  <a:pt x="4719754" y="2508095"/>
                  <a:pt x="4749562" y="2502592"/>
                  <a:pt x="4774898" y="2481727"/>
                </a:cubicBezTo>
                <a:cubicBezTo>
                  <a:pt x="4846436" y="2421882"/>
                  <a:pt x="4917401" y="2361121"/>
                  <a:pt x="4988595" y="2300703"/>
                </a:cubicBezTo>
                <a:lnTo>
                  <a:pt x="4988595" y="2300703"/>
                </a:lnTo>
                <a:cubicBezTo>
                  <a:pt x="4998569" y="2295166"/>
                  <a:pt x="5008188" y="2289009"/>
                  <a:pt x="5017371" y="2282245"/>
                </a:cubicBezTo>
                <a:cubicBezTo>
                  <a:pt x="5398220" y="1966892"/>
                  <a:pt x="5778955" y="1651356"/>
                  <a:pt x="6159575" y="1335625"/>
                </a:cubicBezTo>
                <a:cubicBezTo>
                  <a:pt x="6232488" y="1273717"/>
                  <a:pt x="6233176" y="1230496"/>
                  <a:pt x="6157969" y="116812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62091" y="4535888"/>
            <a:ext cx="3106679" cy="1441120"/>
          </a:xfrm>
          <a:custGeom>
            <a:avLst/>
            <a:gdLst>
              <a:gd name="connsiteX0" fmla="*/ 6157969 w 6213358"/>
              <a:gd name="connsiteY0" fmla="*/ 1168129 h 2882240"/>
              <a:gd name="connsiteX1" fmla="*/ 5386412 w 6213358"/>
              <a:gd name="connsiteY1" fmla="*/ 528183 h 2882240"/>
              <a:gd name="connsiteX2" fmla="*/ 5022874 w 6213358"/>
              <a:gd name="connsiteY2" fmla="*/ 231598 h 2882240"/>
              <a:gd name="connsiteX3" fmla="*/ 5022874 w 6213358"/>
              <a:gd name="connsiteY3" fmla="*/ 231598 h 2882240"/>
              <a:gd name="connsiteX4" fmla="*/ 4774439 w 6213358"/>
              <a:gd name="connsiteY4" fmla="*/ 20881 h 2882240"/>
              <a:gd name="connsiteX5" fmla="*/ 4694876 w 6213358"/>
              <a:gd name="connsiteY5" fmla="*/ 6436 h 2882240"/>
              <a:gd name="connsiteX6" fmla="*/ 4652802 w 6213358"/>
              <a:gd name="connsiteY6" fmla="*/ 80955 h 2882240"/>
              <a:gd name="connsiteX7" fmla="*/ 4652802 w 6213358"/>
              <a:gd name="connsiteY7" fmla="*/ 224032 h 2882240"/>
              <a:gd name="connsiteX8" fmla="*/ 4561086 w 6213358"/>
              <a:gd name="connsiteY8" fmla="*/ 314486 h 2882240"/>
              <a:gd name="connsiteX9" fmla="*/ 1854214 w 6213358"/>
              <a:gd name="connsiteY9" fmla="*/ 314486 h 2882240"/>
              <a:gd name="connsiteX10" fmla="*/ 1733837 w 6213358"/>
              <a:gd name="connsiteY10" fmla="*/ 320448 h 2882240"/>
              <a:gd name="connsiteX11" fmla="*/ 1718016 w 6213358"/>
              <a:gd name="connsiteY11" fmla="*/ 324919 h 2882240"/>
              <a:gd name="connsiteX12" fmla="*/ 1170359 w 6213358"/>
              <a:gd name="connsiteY12" fmla="*/ 439563 h 2882240"/>
              <a:gd name="connsiteX13" fmla="*/ 1170359 w 6213358"/>
              <a:gd name="connsiteY13" fmla="*/ 439563 h 2882240"/>
              <a:gd name="connsiteX14" fmla="*/ 1110170 w 6213358"/>
              <a:gd name="connsiteY14" fmla="*/ 457333 h 2882240"/>
              <a:gd name="connsiteX15" fmla="*/ 502554 w 6213358"/>
              <a:gd name="connsiteY15" fmla="*/ 876932 h 2882240"/>
              <a:gd name="connsiteX16" fmla="*/ 1672 w 6213358"/>
              <a:gd name="connsiteY16" fmla="*/ 2138022 h 2882240"/>
              <a:gd name="connsiteX17" fmla="*/ 1672 w 6213358"/>
              <a:gd name="connsiteY17" fmla="*/ 2830361 h 2882240"/>
              <a:gd name="connsiteX18" fmla="*/ 13137 w 6213358"/>
              <a:gd name="connsiteY18" fmla="*/ 2881951 h 2882240"/>
              <a:gd name="connsiteX19" fmla="*/ 87885 w 6213358"/>
              <a:gd name="connsiteY19" fmla="*/ 2726263 h 2882240"/>
              <a:gd name="connsiteX20" fmla="*/ 839380 w 6213358"/>
              <a:gd name="connsiteY20" fmla="*/ 2125755 h 2882240"/>
              <a:gd name="connsiteX21" fmla="*/ 839380 w 6213358"/>
              <a:gd name="connsiteY21" fmla="*/ 2125755 h 2882240"/>
              <a:gd name="connsiteX22" fmla="*/ 2688253 w 6213358"/>
              <a:gd name="connsiteY22" fmla="*/ 2125182 h 2882240"/>
              <a:gd name="connsiteX23" fmla="*/ 4565901 w 6213358"/>
              <a:gd name="connsiteY23" fmla="*/ 2125182 h 2882240"/>
              <a:gd name="connsiteX24" fmla="*/ 4653260 w 6213358"/>
              <a:gd name="connsiteY24" fmla="*/ 2214605 h 2882240"/>
              <a:gd name="connsiteX25" fmla="*/ 4653260 w 6213358"/>
              <a:gd name="connsiteY25" fmla="*/ 2420965 h 2882240"/>
              <a:gd name="connsiteX26" fmla="*/ 4689832 w 6213358"/>
              <a:gd name="connsiteY26" fmla="*/ 2493191 h 2882240"/>
              <a:gd name="connsiteX27" fmla="*/ 4774898 w 6213358"/>
              <a:gd name="connsiteY27" fmla="*/ 2481727 h 2882240"/>
              <a:gd name="connsiteX28" fmla="*/ 4988595 w 6213358"/>
              <a:gd name="connsiteY28" fmla="*/ 2300703 h 2882240"/>
              <a:gd name="connsiteX29" fmla="*/ 4988595 w 6213358"/>
              <a:gd name="connsiteY29" fmla="*/ 2300703 h 2882240"/>
              <a:gd name="connsiteX30" fmla="*/ 5017371 w 6213358"/>
              <a:gd name="connsiteY30" fmla="*/ 2282245 h 2882240"/>
              <a:gd name="connsiteX31" fmla="*/ 6159575 w 6213358"/>
              <a:gd name="connsiteY31" fmla="*/ 1335625 h 2882240"/>
              <a:gd name="connsiteX32" fmla="*/ 6157969 w 6213358"/>
              <a:gd name="connsiteY32" fmla="*/ 1168129 h 2882240"/>
            </a:gdLst>
            <a:ahLst/>
            <a:cxnLst/>
            <a:rect l="l" t="t" r="r" b="b"/>
            <a:pathLst>
              <a:path w="6213358" h="2882240">
                <a:moveTo>
                  <a:pt x="6157969" y="1168129"/>
                </a:moveTo>
                <a:cubicBezTo>
                  <a:pt x="5901395" y="954123"/>
                  <a:pt x="5644213" y="740815"/>
                  <a:pt x="5386412" y="528183"/>
                </a:cubicBezTo>
                <a:cubicBezTo>
                  <a:pt x="5265920" y="428557"/>
                  <a:pt x="5144168" y="330422"/>
                  <a:pt x="5022874" y="231598"/>
                </a:cubicBezTo>
                <a:lnTo>
                  <a:pt x="5022874" y="231598"/>
                </a:lnTo>
                <a:cubicBezTo>
                  <a:pt x="4940101" y="161321"/>
                  <a:pt x="4857557" y="90700"/>
                  <a:pt x="4774439" y="20881"/>
                </a:cubicBezTo>
                <a:cubicBezTo>
                  <a:pt x="4751510" y="1277"/>
                  <a:pt x="4725027" y="-7321"/>
                  <a:pt x="4694876" y="6436"/>
                </a:cubicBezTo>
                <a:cubicBezTo>
                  <a:pt x="4662431" y="21111"/>
                  <a:pt x="4652802" y="48052"/>
                  <a:pt x="4652802" y="80955"/>
                </a:cubicBezTo>
                <a:cubicBezTo>
                  <a:pt x="4652802" y="128647"/>
                  <a:pt x="4652802" y="176339"/>
                  <a:pt x="4652802" y="224032"/>
                </a:cubicBezTo>
                <a:cubicBezTo>
                  <a:pt x="4652802" y="314486"/>
                  <a:pt x="4652802" y="314486"/>
                  <a:pt x="4561086" y="314486"/>
                </a:cubicBezTo>
                <a:cubicBezTo>
                  <a:pt x="3658833" y="314486"/>
                  <a:pt x="2756546" y="314486"/>
                  <a:pt x="1854214" y="314486"/>
                </a:cubicBezTo>
                <a:cubicBezTo>
                  <a:pt x="1814088" y="314486"/>
                  <a:pt x="1773963" y="311047"/>
                  <a:pt x="1733837" y="320448"/>
                </a:cubicBezTo>
                <a:cubicBezTo>
                  <a:pt x="1728380" y="321170"/>
                  <a:pt x="1723048" y="322672"/>
                  <a:pt x="1718016" y="324919"/>
                </a:cubicBezTo>
                <a:cubicBezTo>
                  <a:pt x="1527018" y="323085"/>
                  <a:pt x="1345306" y="365618"/>
                  <a:pt x="1170359" y="439563"/>
                </a:cubicBezTo>
                <a:lnTo>
                  <a:pt x="1170359" y="439563"/>
                </a:lnTo>
                <a:cubicBezTo>
                  <a:pt x="1149940" y="444229"/>
                  <a:pt x="1129843" y="450168"/>
                  <a:pt x="1110170" y="457333"/>
                </a:cubicBezTo>
                <a:cubicBezTo>
                  <a:pt x="879506" y="556501"/>
                  <a:pt x="674521" y="694074"/>
                  <a:pt x="502554" y="876932"/>
                </a:cubicBezTo>
                <a:cubicBezTo>
                  <a:pt x="170085" y="1230496"/>
                  <a:pt x="4883" y="1652617"/>
                  <a:pt x="1672" y="2138022"/>
                </a:cubicBezTo>
                <a:cubicBezTo>
                  <a:pt x="67" y="2368802"/>
                  <a:pt x="1672" y="2599581"/>
                  <a:pt x="1672" y="2830361"/>
                </a:cubicBezTo>
                <a:cubicBezTo>
                  <a:pt x="1672" y="2846067"/>
                  <a:pt x="-3257" y="2863608"/>
                  <a:pt x="13137" y="2881951"/>
                </a:cubicBezTo>
                <a:cubicBezTo>
                  <a:pt x="51314" y="2833686"/>
                  <a:pt x="63695" y="2776937"/>
                  <a:pt x="87885" y="2726263"/>
                </a:cubicBezTo>
                <a:cubicBezTo>
                  <a:pt x="241394" y="2404685"/>
                  <a:pt x="457614" y="2161639"/>
                  <a:pt x="839380" y="2125755"/>
                </a:cubicBezTo>
                <a:lnTo>
                  <a:pt x="839380" y="2125755"/>
                </a:lnTo>
                <a:lnTo>
                  <a:pt x="2688253" y="2125182"/>
                </a:lnTo>
                <a:lnTo>
                  <a:pt x="4565901" y="2125182"/>
                </a:lnTo>
                <a:cubicBezTo>
                  <a:pt x="4653031" y="2125182"/>
                  <a:pt x="4653031" y="2125182"/>
                  <a:pt x="4653260" y="2214605"/>
                </a:cubicBezTo>
                <a:cubicBezTo>
                  <a:pt x="4653260" y="2283392"/>
                  <a:pt x="4653260" y="2352178"/>
                  <a:pt x="4653260" y="2420965"/>
                </a:cubicBezTo>
                <a:cubicBezTo>
                  <a:pt x="4653260" y="2450773"/>
                  <a:pt x="4659909" y="2478287"/>
                  <a:pt x="4689832" y="2493191"/>
                </a:cubicBezTo>
                <a:cubicBezTo>
                  <a:pt x="4719754" y="2508095"/>
                  <a:pt x="4749562" y="2502592"/>
                  <a:pt x="4774898" y="2481727"/>
                </a:cubicBezTo>
                <a:cubicBezTo>
                  <a:pt x="4846436" y="2421882"/>
                  <a:pt x="4917401" y="2361121"/>
                  <a:pt x="4988595" y="2300703"/>
                </a:cubicBezTo>
                <a:lnTo>
                  <a:pt x="4988595" y="2300703"/>
                </a:lnTo>
                <a:cubicBezTo>
                  <a:pt x="4998569" y="2295166"/>
                  <a:pt x="5008188" y="2289009"/>
                  <a:pt x="5017371" y="2282245"/>
                </a:cubicBezTo>
                <a:cubicBezTo>
                  <a:pt x="5398220" y="1966892"/>
                  <a:pt x="5778955" y="1651356"/>
                  <a:pt x="6159575" y="1335625"/>
                </a:cubicBezTo>
                <a:cubicBezTo>
                  <a:pt x="6232488" y="1273717"/>
                  <a:pt x="6233176" y="1230496"/>
                  <a:pt x="6157969" y="116812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3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3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954504" y="3848088"/>
            <a:ext cx="4709055" cy="9144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80808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采用GET、POST、PUT、DELETE等常见请求方式，对应不同的业务操作，明确区分接口功能。
数据传输采用JSON格式，简洁高效，易于前后端解析和处理，确保数据交互的快速与准确。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944475" y="3378663"/>
            <a:ext cx="472352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77898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请求方式与数据格式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02374" y="2444110"/>
            <a:ext cx="4232430" cy="9144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80808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严格遵循RESTful设计原则，使接口具有统一的风格和良好的可读性，方便前后端开发人员理解和使用。
通过资源的增删改查操作来实现业务逻辑，符合互联网开发的通用规范，提高接口的通用性和复用性。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03744" y="1954535"/>
            <a:ext cx="4234156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RESTful风格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07563" y="2226088"/>
            <a:ext cx="396376" cy="452675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46814" y="3622318"/>
            <a:ext cx="452675" cy="426656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342933" y="4917400"/>
            <a:ext cx="452675" cy="452675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7740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接口设计原则与规范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326115" y="412742"/>
            <a:ext cx="413624" cy="187851"/>
          </a:xfrm>
          <a:custGeom>
            <a:avLst/>
            <a:gdLst>
              <a:gd name="connsiteX0" fmla="*/ 651510 w 765810"/>
              <a:gd name="connsiteY0" fmla="*/ 253093 h 347799"/>
              <a:gd name="connsiteX1" fmla="*/ 543741 w 765810"/>
              <a:gd name="connsiteY1" fmla="*/ 318407 h 347799"/>
              <a:gd name="connsiteX2" fmla="*/ 435973 w 765810"/>
              <a:gd name="connsiteY2" fmla="*/ 253093 h 347799"/>
              <a:gd name="connsiteX3" fmla="*/ 329837 w 765810"/>
              <a:gd name="connsiteY3" fmla="*/ 318407 h 347799"/>
              <a:gd name="connsiteX4" fmla="*/ 222069 w 765810"/>
              <a:gd name="connsiteY4" fmla="*/ 253093 h 347799"/>
              <a:gd name="connsiteX5" fmla="*/ 114300 w 765810"/>
              <a:gd name="connsiteY5" fmla="*/ 318407 h 347799"/>
              <a:gd name="connsiteX6" fmla="*/ 13063 w 765810"/>
              <a:gd name="connsiteY6" fmla="*/ 256358 h 347799"/>
              <a:gd name="connsiteX7" fmla="*/ 0 w 765810"/>
              <a:gd name="connsiteY7" fmla="*/ 277586 h 347799"/>
              <a:gd name="connsiteX8" fmla="*/ 114300 w 765810"/>
              <a:gd name="connsiteY8" fmla="*/ 347799 h 347799"/>
              <a:gd name="connsiteX9" fmla="*/ 222069 w 765810"/>
              <a:gd name="connsiteY9" fmla="*/ 282484 h 347799"/>
              <a:gd name="connsiteX10" fmla="*/ 329837 w 765810"/>
              <a:gd name="connsiteY10" fmla="*/ 347799 h 347799"/>
              <a:gd name="connsiteX11" fmla="*/ 435973 w 765810"/>
              <a:gd name="connsiteY11" fmla="*/ 282484 h 347799"/>
              <a:gd name="connsiteX12" fmla="*/ 543741 w 765810"/>
              <a:gd name="connsiteY12" fmla="*/ 347799 h 347799"/>
              <a:gd name="connsiteX13" fmla="*/ 651510 w 765810"/>
              <a:gd name="connsiteY13" fmla="*/ 282484 h 347799"/>
              <a:gd name="connsiteX14" fmla="*/ 752747 w 765810"/>
              <a:gd name="connsiteY14" fmla="*/ 342900 h 347799"/>
              <a:gd name="connsiteX15" fmla="*/ 765810 w 765810"/>
              <a:gd name="connsiteY15" fmla="*/ 321673 h 347799"/>
              <a:gd name="connsiteX16" fmla="*/ 651510 w 765810"/>
              <a:gd name="connsiteY16" fmla="*/ 125730 h 347799"/>
              <a:gd name="connsiteX17" fmla="*/ 543741 w 765810"/>
              <a:gd name="connsiteY17" fmla="*/ 191044 h 347799"/>
              <a:gd name="connsiteX18" fmla="*/ 435973 w 765810"/>
              <a:gd name="connsiteY18" fmla="*/ 125730 h 347799"/>
              <a:gd name="connsiteX19" fmla="*/ 329837 w 765810"/>
              <a:gd name="connsiteY19" fmla="*/ 191044 h 347799"/>
              <a:gd name="connsiteX20" fmla="*/ 222069 w 765810"/>
              <a:gd name="connsiteY20" fmla="*/ 125730 h 347799"/>
              <a:gd name="connsiteX21" fmla="*/ 114300 w 765810"/>
              <a:gd name="connsiteY21" fmla="*/ 191044 h 347799"/>
              <a:gd name="connsiteX22" fmla="*/ 13063 w 765810"/>
              <a:gd name="connsiteY22" fmla="*/ 130629 h 347799"/>
              <a:gd name="connsiteX23" fmla="*/ 0 w 765810"/>
              <a:gd name="connsiteY23" fmla="*/ 151856 h 347799"/>
              <a:gd name="connsiteX24" fmla="*/ 114300 w 765810"/>
              <a:gd name="connsiteY24" fmla="*/ 220436 h 347799"/>
              <a:gd name="connsiteX25" fmla="*/ 222069 w 765810"/>
              <a:gd name="connsiteY25" fmla="*/ 155122 h 347799"/>
              <a:gd name="connsiteX26" fmla="*/ 329837 w 765810"/>
              <a:gd name="connsiteY26" fmla="*/ 220436 h 347799"/>
              <a:gd name="connsiteX27" fmla="*/ 435973 w 765810"/>
              <a:gd name="connsiteY27" fmla="*/ 155122 h 347799"/>
              <a:gd name="connsiteX28" fmla="*/ 543741 w 765810"/>
              <a:gd name="connsiteY28" fmla="*/ 220436 h 347799"/>
              <a:gd name="connsiteX29" fmla="*/ 651510 w 765810"/>
              <a:gd name="connsiteY29" fmla="*/ 155122 h 347799"/>
              <a:gd name="connsiteX30" fmla="*/ 752747 w 765810"/>
              <a:gd name="connsiteY30" fmla="*/ 217170 h 347799"/>
              <a:gd name="connsiteX31" fmla="*/ 765810 w 765810"/>
              <a:gd name="connsiteY31" fmla="*/ 195943 h 347799"/>
              <a:gd name="connsiteX32" fmla="*/ 651510 w 765810"/>
              <a:gd name="connsiteY32" fmla="*/ 0 h 347799"/>
              <a:gd name="connsiteX33" fmla="*/ 543741 w 765810"/>
              <a:gd name="connsiteY33" fmla="*/ 65314 h 347799"/>
              <a:gd name="connsiteX34" fmla="*/ 435973 w 765810"/>
              <a:gd name="connsiteY34" fmla="*/ 0 h 347799"/>
              <a:gd name="connsiteX35" fmla="*/ 329837 w 765810"/>
              <a:gd name="connsiteY35" fmla="*/ 65314 h 347799"/>
              <a:gd name="connsiteX36" fmla="*/ 222069 w 765810"/>
              <a:gd name="connsiteY36" fmla="*/ 0 h 347799"/>
              <a:gd name="connsiteX37" fmla="*/ 114300 w 765810"/>
              <a:gd name="connsiteY37" fmla="*/ 65314 h 347799"/>
              <a:gd name="connsiteX38" fmla="*/ 13063 w 765810"/>
              <a:gd name="connsiteY38" fmla="*/ 3265 h 347799"/>
              <a:gd name="connsiteX39" fmla="*/ 0 w 765810"/>
              <a:gd name="connsiteY39" fmla="*/ 24493 h 347799"/>
              <a:gd name="connsiteX40" fmla="*/ 114300 w 765810"/>
              <a:gd name="connsiteY40" fmla="*/ 93073 h 347799"/>
              <a:gd name="connsiteX41" fmla="*/ 222069 w 765810"/>
              <a:gd name="connsiteY41" fmla="*/ 27758 h 347799"/>
              <a:gd name="connsiteX42" fmla="*/ 329837 w 765810"/>
              <a:gd name="connsiteY42" fmla="*/ 93073 h 347799"/>
              <a:gd name="connsiteX43" fmla="*/ 435973 w 765810"/>
              <a:gd name="connsiteY43" fmla="*/ 27758 h 347799"/>
              <a:gd name="connsiteX44" fmla="*/ 543741 w 765810"/>
              <a:gd name="connsiteY44" fmla="*/ 93073 h 347799"/>
              <a:gd name="connsiteX45" fmla="*/ 651510 w 765810"/>
              <a:gd name="connsiteY45" fmla="*/ 27758 h 347799"/>
              <a:gd name="connsiteX46" fmla="*/ 752747 w 765810"/>
              <a:gd name="connsiteY46" fmla="*/ 89807 h 347799"/>
              <a:gd name="connsiteX47" fmla="*/ 765810 w 765810"/>
              <a:gd name="connsiteY47" fmla="*/ 68580 h 347799"/>
            </a:gdLst>
            <a:ahLst/>
            <a:cxnLst/>
            <a:rect l="l" t="t" r="r" b="b"/>
            <a:pathLst>
              <a:path w="765810" h="347799">
                <a:moveTo>
                  <a:pt x="651510" y="253093"/>
                </a:moveTo>
                <a:lnTo>
                  <a:pt x="543741" y="318407"/>
                </a:lnTo>
                <a:lnTo>
                  <a:pt x="435973" y="253093"/>
                </a:lnTo>
                <a:lnTo>
                  <a:pt x="329837" y="318407"/>
                </a:lnTo>
                <a:lnTo>
                  <a:pt x="222069" y="253093"/>
                </a:lnTo>
                <a:lnTo>
                  <a:pt x="114300" y="318407"/>
                </a:lnTo>
                <a:lnTo>
                  <a:pt x="13063" y="256358"/>
                </a:lnTo>
                <a:lnTo>
                  <a:pt x="0" y="277586"/>
                </a:lnTo>
                <a:lnTo>
                  <a:pt x="114300" y="347799"/>
                </a:lnTo>
                <a:lnTo>
                  <a:pt x="222069" y="282484"/>
                </a:lnTo>
                <a:lnTo>
                  <a:pt x="329837" y="347799"/>
                </a:lnTo>
                <a:lnTo>
                  <a:pt x="435973" y="282484"/>
                </a:lnTo>
                <a:lnTo>
                  <a:pt x="543741" y="347799"/>
                </a:lnTo>
                <a:lnTo>
                  <a:pt x="651510" y="282484"/>
                </a:lnTo>
                <a:lnTo>
                  <a:pt x="752747" y="342900"/>
                </a:lnTo>
                <a:lnTo>
                  <a:pt x="765810" y="321673"/>
                </a:lnTo>
                <a:close/>
                <a:moveTo>
                  <a:pt x="651510" y="125730"/>
                </a:moveTo>
                <a:lnTo>
                  <a:pt x="543741" y="191044"/>
                </a:lnTo>
                <a:lnTo>
                  <a:pt x="435973" y="125730"/>
                </a:lnTo>
                <a:lnTo>
                  <a:pt x="329837" y="191044"/>
                </a:lnTo>
                <a:lnTo>
                  <a:pt x="222069" y="125730"/>
                </a:lnTo>
                <a:lnTo>
                  <a:pt x="114300" y="191044"/>
                </a:lnTo>
                <a:lnTo>
                  <a:pt x="13063" y="130629"/>
                </a:lnTo>
                <a:lnTo>
                  <a:pt x="0" y="151856"/>
                </a:lnTo>
                <a:lnTo>
                  <a:pt x="114300" y="220436"/>
                </a:lnTo>
                <a:lnTo>
                  <a:pt x="222069" y="155122"/>
                </a:lnTo>
                <a:lnTo>
                  <a:pt x="329837" y="220436"/>
                </a:lnTo>
                <a:lnTo>
                  <a:pt x="435973" y="155122"/>
                </a:lnTo>
                <a:lnTo>
                  <a:pt x="543741" y="220436"/>
                </a:lnTo>
                <a:lnTo>
                  <a:pt x="651510" y="155122"/>
                </a:lnTo>
                <a:lnTo>
                  <a:pt x="752747" y="217170"/>
                </a:lnTo>
                <a:lnTo>
                  <a:pt x="765810" y="195943"/>
                </a:lnTo>
                <a:close/>
                <a:moveTo>
                  <a:pt x="651510" y="0"/>
                </a:moveTo>
                <a:lnTo>
                  <a:pt x="543741" y="65314"/>
                </a:lnTo>
                <a:lnTo>
                  <a:pt x="435973" y="0"/>
                </a:lnTo>
                <a:lnTo>
                  <a:pt x="329837" y="65314"/>
                </a:lnTo>
                <a:lnTo>
                  <a:pt x="222069" y="0"/>
                </a:lnTo>
                <a:lnTo>
                  <a:pt x="114300" y="65314"/>
                </a:lnTo>
                <a:lnTo>
                  <a:pt x="13063" y="3265"/>
                </a:lnTo>
                <a:lnTo>
                  <a:pt x="0" y="24493"/>
                </a:lnTo>
                <a:lnTo>
                  <a:pt x="114300" y="93073"/>
                </a:lnTo>
                <a:lnTo>
                  <a:pt x="222069" y="27758"/>
                </a:lnTo>
                <a:lnTo>
                  <a:pt x="329837" y="93073"/>
                </a:lnTo>
                <a:lnTo>
                  <a:pt x="435973" y="27758"/>
                </a:lnTo>
                <a:lnTo>
                  <a:pt x="543741" y="93073"/>
                </a:lnTo>
                <a:lnTo>
                  <a:pt x="651510" y="27758"/>
                </a:lnTo>
                <a:lnTo>
                  <a:pt x="752747" y="89807"/>
                </a:lnTo>
                <a:lnTo>
                  <a:pt x="765810" y="68580"/>
                </a:lnTo>
                <a:close/>
              </a:path>
            </a:pathLst>
          </a:custGeom>
          <a:solidFill>
            <a:schemeClr val="accent1"/>
          </a:solidFill>
          <a:ln w="1632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5820" y="5027930"/>
            <a:ext cx="4100830" cy="176720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3925" y="4925695"/>
            <a:ext cx="3166745" cy="18618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74744" y="545124"/>
            <a:ext cx="5547358" cy="5767753"/>
          </a:xfrm>
          <a:prstGeom prst="rect">
            <a:avLst/>
          </a:pr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3464" y="1164958"/>
            <a:ext cx="4048436" cy="22665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10603229" y="3509090"/>
            <a:ext cx="792000" cy="0"/>
          </a:xfrm>
          <a:prstGeom prst="line">
            <a:avLst/>
          </a:prstGeom>
          <a:noFill/>
          <a:ln w="31750" cap="sq">
            <a:solidFill>
              <a:schemeClr val="accent2"/>
            </a:solidFill>
            <a:miter/>
          </a:ln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alphaModFix amt="100000"/>
          </a:blip>
          <a:srcRect l="24668" t="2320" r="24977" b="2607"/>
          <a:stretch>
            <a:fillRect/>
          </a:stretch>
        </p:blipFill>
        <p:spPr>
          <a:xfrm>
            <a:off x="0" y="-27384"/>
            <a:ext cx="6532991" cy="6912768"/>
          </a:xfrm>
          <a:custGeom>
            <a:avLst/>
            <a:gdLst/>
            <a:ahLst/>
            <a:cxnLst/>
            <a:rect l="l" t="t" r="r" b="b"/>
            <a:pathLst>
              <a:path w="6527800" h="6908800">
                <a:moveTo>
                  <a:pt x="0" y="0"/>
                </a:moveTo>
                <a:lnTo>
                  <a:pt x="6532991" y="0"/>
                </a:lnTo>
                <a:lnTo>
                  <a:pt x="6532991" y="6912768"/>
                </a:lnTo>
                <a:lnTo>
                  <a:pt x="0" y="691276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0" y="-27384"/>
            <a:ext cx="6532991" cy="6912768"/>
          </a:xfrm>
          <a:prstGeom prst="rect">
            <a:avLst/>
          </a:prstGeom>
          <a:solidFill>
            <a:schemeClr val="tx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44720" y="3875056"/>
            <a:ext cx="4374180" cy="24313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前端设计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088611" y="754896"/>
            <a:ext cx="1430289" cy="17761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2682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2227617"/>
            <a:ext cx="3489654" cy="3572292"/>
          </a:xfrm>
          <a:prstGeom prst="roundRect">
            <a:avLst>
              <a:gd name="adj" fmla="val 706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01294" y="1421750"/>
            <a:ext cx="1607866" cy="160786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57227" y="1577683"/>
            <a:ext cx="1296000" cy="129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99227" y="1957788"/>
            <a:ext cx="612000" cy="53579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00943" y="3866280"/>
            <a:ext cx="3008568" cy="17497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uni- app基于Vue.js，具有良好的生态和丰富的插件支持，能快速构建高性能的跨平台应用。
采用单页面应用（SPA）架构，减少页面跳转的加载时间，提升用户体验的流畅性。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73361" y="1632816"/>
            <a:ext cx="144000" cy="14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268187" y="2484870"/>
            <a:ext cx="252000" cy="25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0943" y="3108385"/>
            <a:ext cx="3008568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uni-app框架优势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342464" y="2227617"/>
            <a:ext cx="3489654" cy="3572292"/>
          </a:xfrm>
          <a:prstGeom prst="roundRect">
            <a:avLst>
              <a:gd name="adj" fmla="val 706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358" y="1421750"/>
            <a:ext cx="1607866" cy="160786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39291" y="1577683"/>
            <a:ext cx="1296000" cy="129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83007" y="3866280"/>
            <a:ext cx="3008568" cy="17497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2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项目结构清晰合理，包含vite构建工具、node_modules依赖、src源代码目录等，便于管理和维护。
src目录下细分为assets、components、pages、request、static、stores、styles、uni_modules、utils等子目录，各司其职，确保代码的可读性和可维护性。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055425" y="1632816"/>
            <a:ext cx="144000" cy="14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950251" y="2484870"/>
            <a:ext cx="252000" cy="25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583007" y="3108385"/>
            <a:ext cx="3008568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项目结构划分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09335" y="1973683"/>
            <a:ext cx="555912" cy="50400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15248" y="2227617"/>
            <a:ext cx="3489654" cy="3572292"/>
          </a:xfrm>
          <a:prstGeom prst="roundRect">
            <a:avLst>
              <a:gd name="adj" fmla="val 706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956141" y="1421750"/>
            <a:ext cx="1607866" cy="160786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112075" y="1577683"/>
            <a:ext cx="1296000" cy="129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255790" y="3866280"/>
            <a:ext cx="3008568" cy="17497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使用TypeScript进行前端开发，增强代码的可读性和可维护性，提前发现潜在的语法错误。
通过类型注解和接口定义，为大型项目提供更好的代码结构和团队协作支持。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728209" y="1632816"/>
            <a:ext cx="144000" cy="14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0623034" y="2484870"/>
            <a:ext cx="252000" cy="25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255790" y="3108385"/>
            <a:ext cx="3008568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TypeScript规范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503478" y="1947727"/>
            <a:ext cx="513193" cy="55591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77405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前端技术选型与架构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326115" y="412742"/>
            <a:ext cx="413624" cy="187851"/>
          </a:xfrm>
          <a:custGeom>
            <a:avLst/>
            <a:gdLst>
              <a:gd name="connsiteX0" fmla="*/ 651510 w 765810"/>
              <a:gd name="connsiteY0" fmla="*/ 253093 h 347799"/>
              <a:gd name="connsiteX1" fmla="*/ 543741 w 765810"/>
              <a:gd name="connsiteY1" fmla="*/ 318407 h 347799"/>
              <a:gd name="connsiteX2" fmla="*/ 435973 w 765810"/>
              <a:gd name="connsiteY2" fmla="*/ 253093 h 347799"/>
              <a:gd name="connsiteX3" fmla="*/ 329837 w 765810"/>
              <a:gd name="connsiteY3" fmla="*/ 318407 h 347799"/>
              <a:gd name="connsiteX4" fmla="*/ 222069 w 765810"/>
              <a:gd name="connsiteY4" fmla="*/ 253093 h 347799"/>
              <a:gd name="connsiteX5" fmla="*/ 114300 w 765810"/>
              <a:gd name="connsiteY5" fmla="*/ 318407 h 347799"/>
              <a:gd name="connsiteX6" fmla="*/ 13063 w 765810"/>
              <a:gd name="connsiteY6" fmla="*/ 256358 h 347799"/>
              <a:gd name="connsiteX7" fmla="*/ 0 w 765810"/>
              <a:gd name="connsiteY7" fmla="*/ 277586 h 347799"/>
              <a:gd name="connsiteX8" fmla="*/ 114300 w 765810"/>
              <a:gd name="connsiteY8" fmla="*/ 347799 h 347799"/>
              <a:gd name="connsiteX9" fmla="*/ 222069 w 765810"/>
              <a:gd name="connsiteY9" fmla="*/ 282484 h 347799"/>
              <a:gd name="connsiteX10" fmla="*/ 329837 w 765810"/>
              <a:gd name="connsiteY10" fmla="*/ 347799 h 347799"/>
              <a:gd name="connsiteX11" fmla="*/ 435973 w 765810"/>
              <a:gd name="connsiteY11" fmla="*/ 282484 h 347799"/>
              <a:gd name="connsiteX12" fmla="*/ 543741 w 765810"/>
              <a:gd name="connsiteY12" fmla="*/ 347799 h 347799"/>
              <a:gd name="connsiteX13" fmla="*/ 651510 w 765810"/>
              <a:gd name="connsiteY13" fmla="*/ 282484 h 347799"/>
              <a:gd name="connsiteX14" fmla="*/ 752747 w 765810"/>
              <a:gd name="connsiteY14" fmla="*/ 342900 h 347799"/>
              <a:gd name="connsiteX15" fmla="*/ 765810 w 765810"/>
              <a:gd name="connsiteY15" fmla="*/ 321673 h 347799"/>
              <a:gd name="connsiteX16" fmla="*/ 651510 w 765810"/>
              <a:gd name="connsiteY16" fmla="*/ 125730 h 347799"/>
              <a:gd name="connsiteX17" fmla="*/ 543741 w 765810"/>
              <a:gd name="connsiteY17" fmla="*/ 191044 h 347799"/>
              <a:gd name="connsiteX18" fmla="*/ 435973 w 765810"/>
              <a:gd name="connsiteY18" fmla="*/ 125730 h 347799"/>
              <a:gd name="connsiteX19" fmla="*/ 329837 w 765810"/>
              <a:gd name="connsiteY19" fmla="*/ 191044 h 347799"/>
              <a:gd name="connsiteX20" fmla="*/ 222069 w 765810"/>
              <a:gd name="connsiteY20" fmla="*/ 125730 h 347799"/>
              <a:gd name="connsiteX21" fmla="*/ 114300 w 765810"/>
              <a:gd name="connsiteY21" fmla="*/ 191044 h 347799"/>
              <a:gd name="connsiteX22" fmla="*/ 13063 w 765810"/>
              <a:gd name="connsiteY22" fmla="*/ 130629 h 347799"/>
              <a:gd name="connsiteX23" fmla="*/ 0 w 765810"/>
              <a:gd name="connsiteY23" fmla="*/ 151856 h 347799"/>
              <a:gd name="connsiteX24" fmla="*/ 114300 w 765810"/>
              <a:gd name="connsiteY24" fmla="*/ 220436 h 347799"/>
              <a:gd name="connsiteX25" fmla="*/ 222069 w 765810"/>
              <a:gd name="connsiteY25" fmla="*/ 155122 h 347799"/>
              <a:gd name="connsiteX26" fmla="*/ 329837 w 765810"/>
              <a:gd name="connsiteY26" fmla="*/ 220436 h 347799"/>
              <a:gd name="connsiteX27" fmla="*/ 435973 w 765810"/>
              <a:gd name="connsiteY27" fmla="*/ 155122 h 347799"/>
              <a:gd name="connsiteX28" fmla="*/ 543741 w 765810"/>
              <a:gd name="connsiteY28" fmla="*/ 220436 h 347799"/>
              <a:gd name="connsiteX29" fmla="*/ 651510 w 765810"/>
              <a:gd name="connsiteY29" fmla="*/ 155122 h 347799"/>
              <a:gd name="connsiteX30" fmla="*/ 752747 w 765810"/>
              <a:gd name="connsiteY30" fmla="*/ 217170 h 347799"/>
              <a:gd name="connsiteX31" fmla="*/ 765810 w 765810"/>
              <a:gd name="connsiteY31" fmla="*/ 195943 h 347799"/>
              <a:gd name="connsiteX32" fmla="*/ 651510 w 765810"/>
              <a:gd name="connsiteY32" fmla="*/ 0 h 347799"/>
              <a:gd name="connsiteX33" fmla="*/ 543741 w 765810"/>
              <a:gd name="connsiteY33" fmla="*/ 65314 h 347799"/>
              <a:gd name="connsiteX34" fmla="*/ 435973 w 765810"/>
              <a:gd name="connsiteY34" fmla="*/ 0 h 347799"/>
              <a:gd name="connsiteX35" fmla="*/ 329837 w 765810"/>
              <a:gd name="connsiteY35" fmla="*/ 65314 h 347799"/>
              <a:gd name="connsiteX36" fmla="*/ 222069 w 765810"/>
              <a:gd name="connsiteY36" fmla="*/ 0 h 347799"/>
              <a:gd name="connsiteX37" fmla="*/ 114300 w 765810"/>
              <a:gd name="connsiteY37" fmla="*/ 65314 h 347799"/>
              <a:gd name="connsiteX38" fmla="*/ 13063 w 765810"/>
              <a:gd name="connsiteY38" fmla="*/ 3265 h 347799"/>
              <a:gd name="connsiteX39" fmla="*/ 0 w 765810"/>
              <a:gd name="connsiteY39" fmla="*/ 24493 h 347799"/>
              <a:gd name="connsiteX40" fmla="*/ 114300 w 765810"/>
              <a:gd name="connsiteY40" fmla="*/ 93073 h 347799"/>
              <a:gd name="connsiteX41" fmla="*/ 222069 w 765810"/>
              <a:gd name="connsiteY41" fmla="*/ 27758 h 347799"/>
              <a:gd name="connsiteX42" fmla="*/ 329837 w 765810"/>
              <a:gd name="connsiteY42" fmla="*/ 93073 h 347799"/>
              <a:gd name="connsiteX43" fmla="*/ 435973 w 765810"/>
              <a:gd name="connsiteY43" fmla="*/ 27758 h 347799"/>
              <a:gd name="connsiteX44" fmla="*/ 543741 w 765810"/>
              <a:gd name="connsiteY44" fmla="*/ 93073 h 347799"/>
              <a:gd name="connsiteX45" fmla="*/ 651510 w 765810"/>
              <a:gd name="connsiteY45" fmla="*/ 27758 h 347799"/>
              <a:gd name="connsiteX46" fmla="*/ 752747 w 765810"/>
              <a:gd name="connsiteY46" fmla="*/ 89807 h 347799"/>
              <a:gd name="connsiteX47" fmla="*/ 765810 w 765810"/>
              <a:gd name="connsiteY47" fmla="*/ 68580 h 347799"/>
            </a:gdLst>
            <a:ahLst/>
            <a:cxnLst/>
            <a:rect l="l" t="t" r="r" b="b"/>
            <a:pathLst>
              <a:path w="765810" h="347799">
                <a:moveTo>
                  <a:pt x="651510" y="253093"/>
                </a:moveTo>
                <a:lnTo>
                  <a:pt x="543741" y="318407"/>
                </a:lnTo>
                <a:lnTo>
                  <a:pt x="435973" y="253093"/>
                </a:lnTo>
                <a:lnTo>
                  <a:pt x="329837" y="318407"/>
                </a:lnTo>
                <a:lnTo>
                  <a:pt x="222069" y="253093"/>
                </a:lnTo>
                <a:lnTo>
                  <a:pt x="114300" y="318407"/>
                </a:lnTo>
                <a:lnTo>
                  <a:pt x="13063" y="256358"/>
                </a:lnTo>
                <a:lnTo>
                  <a:pt x="0" y="277586"/>
                </a:lnTo>
                <a:lnTo>
                  <a:pt x="114300" y="347799"/>
                </a:lnTo>
                <a:lnTo>
                  <a:pt x="222069" y="282484"/>
                </a:lnTo>
                <a:lnTo>
                  <a:pt x="329837" y="347799"/>
                </a:lnTo>
                <a:lnTo>
                  <a:pt x="435973" y="282484"/>
                </a:lnTo>
                <a:lnTo>
                  <a:pt x="543741" y="347799"/>
                </a:lnTo>
                <a:lnTo>
                  <a:pt x="651510" y="282484"/>
                </a:lnTo>
                <a:lnTo>
                  <a:pt x="752747" y="342900"/>
                </a:lnTo>
                <a:lnTo>
                  <a:pt x="765810" y="321673"/>
                </a:lnTo>
                <a:close/>
                <a:moveTo>
                  <a:pt x="651510" y="125730"/>
                </a:moveTo>
                <a:lnTo>
                  <a:pt x="543741" y="191044"/>
                </a:lnTo>
                <a:lnTo>
                  <a:pt x="435973" y="125730"/>
                </a:lnTo>
                <a:lnTo>
                  <a:pt x="329837" y="191044"/>
                </a:lnTo>
                <a:lnTo>
                  <a:pt x="222069" y="125730"/>
                </a:lnTo>
                <a:lnTo>
                  <a:pt x="114300" y="191044"/>
                </a:lnTo>
                <a:lnTo>
                  <a:pt x="13063" y="130629"/>
                </a:lnTo>
                <a:lnTo>
                  <a:pt x="0" y="151856"/>
                </a:lnTo>
                <a:lnTo>
                  <a:pt x="114300" y="220436"/>
                </a:lnTo>
                <a:lnTo>
                  <a:pt x="222069" y="155122"/>
                </a:lnTo>
                <a:lnTo>
                  <a:pt x="329837" y="220436"/>
                </a:lnTo>
                <a:lnTo>
                  <a:pt x="435973" y="155122"/>
                </a:lnTo>
                <a:lnTo>
                  <a:pt x="543741" y="220436"/>
                </a:lnTo>
                <a:lnTo>
                  <a:pt x="651510" y="155122"/>
                </a:lnTo>
                <a:lnTo>
                  <a:pt x="752747" y="217170"/>
                </a:lnTo>
                <a:lnTo>
                  <a:pt x="765810" y="195943"/>
                </a:lnTo>
                <a:close/>
                <a:moveTo>
                  <a:pt x="651510" y="0"/>
                </a:moveTo>
                <a:lnTo>
                  <a:pt x="543741" y="65314"/>
                </a:lnTo>
                <a:lnTo>
                  <a:pt x="435973" y="0"/>
                </a:lnTo>
                <a:lnTo>
                  <a:pt x="329837" y="65314"/>
                </a:lnTo>
                <a:lnTo>
                  <a:pt x="222069" y="0"/>
                </a:lnTo>
                <a:lnTo>
                  <a:pt x="114300" y="65314"/>
                </a:lnTo>
                <a:lnTo>
                  <a:pt x="13063" y="3265"/>
                </a:lnTo>
                <a:lnTo>
                  <a:pt x="0" y="24493"/>
                </a:lnTo>
                <a:lnTo>
                  <a:pt x="114300" y="93073"/>
                </a:lnTo>
                <a:lnTo>
                  <a:pt x="222069" y="27758"/>
                </a:lnTo>
                <a:lnTo>
                  <a:pt x="329837" y="93073"/>
                </a:lnTo>
                <a:lnTo>
                  <a:pt x="435973" y="27758"/>
                </a:lnTo>
                <a:lnTo>
                  <a:pt x="543741" y="93073"/>
                </a:lnTo>
                <a:lnTo>
                  <a:pt x="651510" y="27758"/>
                </a:lnTo>
                <a:lnTo>
                  <a:pt x="752747" y="89807"/>
                </a:lnTo>
                <a:lnTo>
                  <a:pt x="765810" y="68580"/>
                </a:lnTo>
                <a:close/>
              </a:path>
            </a:pathLst>
          </a:custGeom>
          <a:solidFill>
            <a:schemeClr val="accent1"/>
          </a:solidFill>
          <a:ln w="1632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84290" y="1124585"/>
            <a:ext cx="5600700" cy="541972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360" y="2852420"/>
            <a:ext cx="8020050" cy="3819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74744" y="545124"/>
            <a:ext cx="5547358" cy="5767753"/>
          </a:xfrm>
          <a:prstGeom prst="rect">
            <a:avLst/>
          </a:prstGeom>
          <a:solidFill>
            <a:schemeClr val="accent2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3464" y="1164958"/>
            <a:ext cx="4048436" cy="22665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A0A759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10603229" y="3509090"/>
            <a:ext cx="792000" cy="0"/>
          </a:xfrm>
          <a:prstGeom prst="line">
            <a:avLst/>
          </a:prstGeom>
          <a:noFill/>
          <a:ln w="31750" cap="sq">
            <a:solidFill>
              <a:schemeClr val="accent2"/>
            </a:solidFill>
            <a:miter/>
          </a:ln>
        </p:spPr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alphaModFix amt="100000"/>
          </a:blip>
          <a:srcRect l="24668" t="2320" r="24977" b="2607"/>
          <a:stretch>
            <a:fillRect/>
          </a:stretch>
        </p:blipFill>
        <p:spPr>
          <a:xfrm>
            <a:off x="0" y="-27384"/>
            <a:ext cx="6532991" cy="6912768"/>
          </a:xfrm>
          <a:custGeom>
            <a:avLst/>
            <a:gdLst/>
            <a:ahLst/>
            <a:cxnLst/>
            <a:rect l="l" t="t" r="r" b="b"/>
            <a:pathLst>
              <a:path w="6527800" h="6908800">
                <a:moveTo>
                  <a:pt x="0" y="0"/>
                </a:moveTo>
                <a:lnTo>
                  <a:pt x="6532991" y="0"/>
                </a:lnTo>
                <a:lnTo>
                  <a:pt x="6532991" y="6912768"/>
                </a:lnTo>
                <a:lnTo>
                  <a:pt x="0" y="691276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0" y="-27384"/>
            <a:ext cx="6532991" cy="6912768"/>
          </a:xfrm>
          <a:prstGeom prst="rect">
            <a:avLst/>
          </a:prstGeom>
          <a:solidFill>
            <a:schemeClr val="tx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44720" y="3875056"/>
            <a:ext cx="4374180" cy="24313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后端设计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088611" y="754896"/>
            <a:ext cx="1430289" cy="17761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0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0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0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0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0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0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0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0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0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0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0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1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1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2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2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3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3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4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4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5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5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6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6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7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7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18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8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19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19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20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20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0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0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0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0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0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0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0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0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0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21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1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2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22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2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2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2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2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2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2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2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23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24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25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26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27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28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29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30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1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2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3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4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5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6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7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8.xml><?xml version="1.0" encoding="utf-8"?>
<p:tagLst xmlns:p="http://schemas.openxmlformats.org/presentationml/2006/main">
  <p:tag name="KSO_WM_DIAGRAM_VIRTUALLY_FRAME" val="{&quot;height&quot;:797.8,&quot;left&quot;:15.05,&quot;top&quot;:32.5,&quot;width&quot;:1081.15}"/>
</p:tagLst>
</file>

<file path=ppt/tags/tag39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40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1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2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3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4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5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6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7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8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49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5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50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51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52.xml><?xml version="1.0" encoding="utf-8"?>
<p:tagLst xmlns:p="http://schemas.openxmlformats.org/presentationml/2006/main">
  <p:tag name="KSO_WM_DIAGRAM_VIRTUALLY_FRAME" val="{&quot;height&quot;:377.0900787401575,&quot;left&quot;:328.0076377952756,&quot;top&quot;:100.02259842519685,&quot;width&quot;:588.5277952755906}"/>
</p:tagLst>
</file>

<file path=ppt/tags/tag53.xml><?xml version="1.0" encoding="utf-8"?>
<p:tagLst xmlns:p="http://schemas.openxmlformats.org/presentationml/2006/main">
  <p:tag name="KSO_WM_DIAGRAM_VIRTUALLY_FRAME" val="{&quot;height&quot;:261.0533070866142,&quot;left&quot;:91.84173228346457,&quot;top&quot;:132.953937007874,&quot;width&quot;:814.4854330708661}"/>
</p:tagLst>
</file>

<file path=ppt/tags/tag54.xml><?xml version="1.0" encoding="utf-8"?>
<p:tagLst xmlns:p="http://schemas.openxmlformats.org/presentationml/2006/main">
  <p:tag name="KSO_WM_DIAGRAM_VIRTUALLY_FRAME" val="{&quot;height&quot;:261.0533070866142,&quot;left&quot;:91.84173228346457,&quot;top&quot;:132.953937007874,&quot;width&quot;:814.4854330708661}"/>
</p:tagLst>
</file>

<file path=ppt/tags/tag55.xml><?xml version="1.0" encoding="utf-8"?>
<p:tagLst xmlns:p="http://schemas.openxmlformats.org/presentationml/2006/main">
  <p:tag name="KSO_WM_DIAGRAM_VIRTUALLY_FRAME" val="{&quot;height&quot;:261.0533070866142,&quot;left&quot;:91.84173228346457,&quot;top&quot;:132.953937007874,&quot;width&quot;:814.4854330708661}"/>
</p:tagLst>
</file>

<file path=ppt/tags/tag56.xml><?xml version="1.0" encoding="utf-8"?>
<p:tagLst xmlns:p="http://schemas.openxmlformats.org/presentationml/2006/main">
  <p:tag name="KSO_WM_DIAGRAM_VIRTUALLY_FRAME" val="{&quot;height&quot;:261.0533070866142,&quot;left&quot;:91.84173228346457,&quot;top&quot;:132.953937007874,&quot;width&quot;:814.4854330708661}"/>
</p:tagLst>
</file>

<file path=ppt/tags/tag57.xml><?xml version="1.0" encoding="utf-8"?>
<p:tagLst xmlns:p="http://schemas.openxmlformats.org/presentationml/2006/main">
  <p:tag name="KSO_WM_DIAGRAM_VIRTUALLY_FRAME" val="{&quot;height&quot;:261.0533070866142,&quot;left&quot;:91.84173228346457,&quot;top&quot;:132.953937007874,&quot;width&quot;:814.4854330708661}"/>
</p:tagLst>
</file>

<file path=ppt/tags/tag58.xml><?xml version="1.0" encoding="utf-8"?>
<p:tagLst xmlns:p="http://schemas.openxmlformats.org/presentationml/2006/main">
  <p:tag name="KSO_WM_DIAGRAM_VIRTUALLY_FRAME" val="{&quot;height&quot;:261.0533070866142,&quot;left&quot;:91.84173228346457,&quot;top&quot;:132.953937007874,&quot;width&quot;:814.4854330708661}"/>
</p:tagLst>
</file>

<file path=ppt/tags/tag59.xml><?xml version="1.0" encoding="utf-8"?>
<p:tagLst xmlns:p="http://schemas.openxmlformats.org/presentationml/2006/main">
  <p:tag name="KSO_WM_DIAGRAM_VIRTUALLY_FRAME" val="{&quot;height&quot;:261.0533070866142,&quot;left&quot;:91.84173228346457,&quot;top&quot;:132.953937007874,&quot;width&quot;:814.4854330708661}"/>
</p:tagLst>
</file>

<file path=ppt/tags/tag6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60.xml><?xml version="1.0" encoding="utf-8"?>
<p:tagLst xmlns:p="http://schemas.openxmlformats.org/presentationml/2006/main">
  <p:tag name="KSO_WM_DIAGRAM_VIRTUALLY_FRAME" val="{&quot;height&quot;:261.0533070866142,&quot;left&quot;:91.84173228346457,&quot;top&quot;:132.953937007874,&quot;width&quot;:814.4854330708661}"/>
</p:tagLst>
</file>

<file path=ppt/tags/tag61.xml><?xml version="1.0" encoding="utf-8"?>
<p:tagLst xmlns:p="http://schemas.openxmlformats.org/presentationml/2006/main">
  <p:tag name="KSO_WM_DIAGRAM_VIRTUALLY_FRAME" val="{&quot;height&quot;:289.9062992125984,&quot;left&quot;:52,&quot;top&quot;:141.0468503937008,&quot;width&quot;:855}"/>
</p:tagLst>
</file>

<file path=ppt/tags/tag62.xml><?xml version="1.0" encoding="utf-8"?>
<p:tagLst xmlns:p="http://schemas.openxmlformats.org/presentationml/2006/main">
  <p:tag name="KSO_WM_DIAGRAM_VIRTUALLY_FRAME" val="{&quot;height&quot;:289.9062992125984,&quot;left&quot;:52,&quot;top&quot;:141.0468503937008,&quot;width&quot;:855}"/>
</p:tagLst>
</file>

<file path=ppt/tags/tag63.xml><?xml version="1.0" encoding="utf-8"?>
<p:tagLst xmlns:p="http://schemas.openxmlformats.org/presentationml/2006/main">
  <p:tag name="KSO_WM_DIAGRAM_VIRTUALLY_FRAME" val="{&quot;height&quot;:289.9062992125984,&quot;left&quot;:52,&quot;top&quot;:141.0468503937008,&quot;width&quot;:855}"/>
</p:tagLst>
</file>

<file path=ppt/tags/tag64.xml><?xml version="1.0" encoding="utf-8"?>
<p:tagLst xmlns:p="http://schemas.openxmlformats.org/presentationml/2006/main">
  <p:tag name="KSO_WM_DIAGRAM_VIRTUALLY_FRAME" val="{&quot;height&quot;:289.9062992125984,&quot;left&quot;:52,&quot;top&quot;:141.0468503937008,&quot;width&quot;:855}"/>
</p:tagLst>
</file>

<file path=ppt/tags/tag65.xml><?xml version="1.0" encoding="utf-8"?>
<p:tagLst xmlns:p="http://schemas.openxmlformats.org/presentationml/2006/main">
  <p:tag name="KSO_WM_DIAGRAM_VIRTUALLY_FRAME" val="{&quot;height&quot;:289.9062992125984,&quot;left&quot;:52,&quot;top&quot;:141.0468503937008,&quot;width&quot;:855}"/>
</p:tagLst>
</file>

<file path=ppt/tags/tag66.xml><?xml version="1.0" encoding="utf-8"?>
<p:tagLst xmlns:p="http://schemas.openxmlformats.org/presentationml/2006/main">
  <p:tag name="KSO_WM_DIAGRAM_VIRTUALLY_FRAME" val="{&quot;height&quot;:289.9062992125984,&quot;left&quot;:52,&quot;top&quot;:141.0468503937008,&quot;width&quot;:855}"/>
</p:tagLst>
</file>

<file path=ppt/tags/tag6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6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6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7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7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8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8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.xml><?xml version="1.0" encoding="utf-8"?>
<p:tagLst xmlns:p="http://schemas.openxmlformats.org/presentationml/2006/main">
  <p:tag name="KSO_WM_DIAGRAM_VIRTUALLY_FRAME" val="{&quot;height&quot;:345.74472440944885,&quot;left&quot;:98.45566929133858,&quot;top&quot;:154.7023622047244,&quot;width&quot;:748.0590551181101}"/>
</p:tagLst>
</file>

<file path=ppt/tags/tag90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1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2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3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4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5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6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7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8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ags/tag99.xml><?xml version="1.0" encoding="utf-8"?>
<p:tagLst xmlns:p="http://schemas.openxmlformats.org/presentationml/2006/main">
  <p:tag name="KSO_WM_DIAGRAM_VIRTUALLY_FRAME" val="{&quot;height&quot;:379.88629921259843,&quot;left&quot;:-15.6,&quot;top&quot;:96.22692913385826,&quot;width&quot;:958.4610236220473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A0A759"/>
      </a:accent1>
      <a:accent2>
        <a:srgbClr val="778989"/>
      </a:accent2>
      <a:accent3>
        <a:srgbClr val="A25C5C"/>
      </a:accent3>
      <a:accent4>
        <a:srgbClr val="748E64"/>
      </a:accent4>
      <a:accent5>
        <a:srgbClr val="5F5F5F"/>
      </a:accent5>
      <a:accent6>
        <a:srgbClr val="808080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2272</Words>
  <Application>WPS 演示</Application>
  <PresentationFormat/>
  <Paragraphs>172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宋体</vt:lpstr>
      <vt:lpstr>Wingdings</vt:lpstr>
      <vt:lpstr>OPPOSans H</vt:lpstr>
      <vt:lpstr>Source Han Sans</vt:lpstr>
      <vt:lpstr>Source Han Sans CN Bold</vt:lpstr>
      <vt:lpstr>等线</vt:lpstr>
      <vt:lpstr>微软雅黑</vt:lpstr>
      <vt:lpstr>Arial Unicode MS</vt:lpstr>
      <vt:lpstr>Calibri</vt:lpstr>
      <vt:lpstr>Sitka Banner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Happy</cp:lastModifiedBy>
  <cp:revision>10</cp:revision>
  <dcterms:created xsi:type="dcterms:W3CDTF">2025-04-29T18:14:00Z</dcterms:created>
  <dcterms:modified xsi:type="dcterms:W3CDTF">2025-04-30T02:23:08Z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8DC7871B12CE4D8D97088C846650E08E_12</vt:lpwstr>
  </property>
  <property fmtid="{D5CDD505-2E9C-101B-9397-08002B2CF9AE}" pid="3" name="KSOProductBuildVer">
    <vt:lpwstr>2052-12.1.0.20784</vt:lpwstr>
  </property>
</Properties>
</file>